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6" r:id="rId3"/>
    <p:sldId id="265" r:id="rId4"/>
    <p:sldId id="259" r:id="rId5"/>
    <p:sldId id="275" r:id="rId6"/>
    <p:sldId id="258" r:id="rId7"/>
    <p:sldId id="276" r:id="rId8"/>
    <p:sldId id="260" r:id="rId9"/>
    <p:sldId id="261" r:id="rId10"/>
    <p:sldId id="263" r:id="rId11"/>
    <p:sldId id="264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2" y="-924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5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7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2" y="-924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1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2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4"/>
            <a:ext cx="5077038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6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30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2" y="5051294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1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1100630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7177BAF-CD7F-4D6B-A66B-AF6C9C1C79EA}" type="datetimeFigureOut">
              <a:rPr lang="ru-RU" smtClean="0"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20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5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4D9F3A-E610-48C2-95A0-1629478329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87" y="328340"/>
            <a:ext cx="4944498" cy="641042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2270" y="2984674"/>
            <a:ext cx="5077038" cy="332468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 играем в игрушки,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про игрушки слушают ушки.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Мамам 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папам игрушки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Покажем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про игрушки мы дружно расскажем!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203055" y="1376057"/>
            <a:ext cx="2830154" cy="62331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Галсан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9" y="254551"/>
            <a:ext cx="4944497" cy="632467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30744" y="2956538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Брынь, 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брынь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гитару взял,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 на ней не знал.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пусть меня научит –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гитаристом лучшим.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239957" y="1110140"/>
            <a:ext cx="1493211" cy="623314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Аюр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3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1" y="189571"/>
            <a:ext cx="5143500" cy="649001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9729" y="3083148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куда спешишь лошадка?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с утра зарядка!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Тороплюсь я в чисто поле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побегать там на воле.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301037" y="1135848"/>
            <a:ext cx="1758952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Ксюша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51" y="189569"/>
            <a:ext cx="5143500" cy="64008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670675" y="1331441"/>
            <a:ext cx="3361633" cy="1089427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8375" y="2998741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маленький, весёлый гном,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Любимец всех детей.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Весельем будет полон дом,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 буду жить я в нём!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764308" y="1148225"/>
            <a:ext cx="2175258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71" y="340224"/>
            <a:ext cx="4986701" cy="6346218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1932" y="3026877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каждому ребёнку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Прикупить по медвежонку.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взрослые и дети –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мишкой легче жить на свете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114999" y="1183797"/>
            <a:ext cx="1891003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58" y="223023"/>
            <a:ext cx="5143500" cy="644540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2648" y="2342025"/>
            <a:ext cx="5077038" cy="33246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живёт на полке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медведь.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умеет он нисколько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Злиться и реветь.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Мишка ласковый и нежный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мягкой шубке он.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кроватке безмятежно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видим сон.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063714" y="754216"/>
            <a:ext cx="2121737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54" y="156116"/>
            <a:ext cx="5143500" cy="657922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8203" y="3125351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гитара у меня,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Гитаристкой стану я.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много я играть,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концертах выступать.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известности добиться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сильно потрудиться.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728396" y="959288"/>
            <a:ext cx="1550446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27" y="380171"/>
            <a:ext cx="5143500" cy="659037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1350522" y="815826"/>
            <a:ext cx="2062398" cy="1089427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6550" y="2882647"/>
            <a:ext cx="5077038" cy="33246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мишка сидит  на диване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Грустные глазки, платочек в кармане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Пуговкой носик и бантиком рот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Плюшевый друг меня с садика ждёт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094664" y="1494294"/>
            <a:ext cx="2625358" cy="60574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8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7" y="155087"/>
            <a:ext cx="5143500" cy="650116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9052" y="2801794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Гномик очень маленький,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зато удаленький!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Улыбается игриво,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Умный, добрый и красивый.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620776" y="1030974"/>
            <a:ext cx="1472983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4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588" y="304800"/>
            <a:ext cx="4968157" cy="617431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3458" y="2829929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- не мягкая игрушка,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из сказочки зверушка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зоопарке он служил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 крокодила жил.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 на нём то как рубашка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зверя  - чебурашка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152123" y="1055249"/>
            <a:ext cx="2214989" cy="62331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Милана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9" y="267629"/>
            <a:ext cx="5143500" cy="63784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18203" y="2773659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игрушки разные, у всех разнообразные.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летние, есть зимние,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Настольные, спортивные.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 на улицу берём,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 другими в дом идём!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409040" y="981723"/>
            <a:ext cx="1986901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333" y="3021168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до мультиков дела нет,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Откажусь я от конфет,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буду отвлекаться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новую игрушку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я наиграться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1197604" y="1266226"/>
            <a:ext cx="2922109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441" y="581891"/>
            <a:ext cx="4639352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19" y="514501"/>
            <a:ext cx="5143500" cy="617777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18202" y="2843998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игру новую играю –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детали составляю.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получится – не злюсь,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терпенья наберусь,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скоро научусь!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9140000">
            <a:off x="1159813" y="1050528"/>
            <a:ext cx="2515973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8738" y="2785168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– милый и забавный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души не чаем в нём.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пожаре Маршал главный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сражается с огнём!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19140000">
            <a:off x="1621808" y="1026234"/>
            <a:ext cx="2513362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Айдар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836" y="706583"/>
            <a:ext cx="4760983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2" y="122663"/>
            <a:ext cx="5143500" cy="6523465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30004" y="2341677"/>
            <a:ext cx="5077038" cy="3324687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игрушек в нашем саду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игрушки стоят на виду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наши игрушки не бьём, не ломаем,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у товарищей не отнимаем.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игрушки стоят на виду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у нас общее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саду.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 rot="19140000">
            <a:off x="1799141" y="992754"/>
            <a:ext cx="2005938" cy="62331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Даниил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0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55" y="267629"/>
            <a:ext cx="5143500" cy="630044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5661" y="2801794"/>
            <a:ext cx="5077038" cy="33246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Неваляшка, неваляшка,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 красная рубашка,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боку на бок перевалит,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и снова прямо встанет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19140000">
            <a:off x="1205691" y="1070132"/>
            <a:ext cx="1969833" cy="6233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377</TotalTime>
  <Words>407</Words>
  <Application>Microsoft Office PowerPoint</Application>
  <PresentationFormat>Широкоэкранный</PresentationFormat>
  <Paragraphs>96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Полина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2023-01-12T15:22:42Z</dcterms:created>
  <dcterms:modified xsi:type="dcterms:W3CDTF">2023-01-31T12:38:54Z</dcterms:modified>
</cp:coreProperties>
</file>