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3"/>
  </p:notesMasterIdLst>
  <p:sldIdLst>
    <p:sldId id="256" r:id="rId2"/>
    <p:sldId id="257" r:id="rId3"/>
    <p:sldId id="266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13971-EAD5-426B-A6FC-A5C66F9809A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AF8E-8CBC-4DA9-BBE7-E5626D380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AF8E-8CBC-4DA9-BBE7-E5626D3806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7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3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48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9225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4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01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8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2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4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0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6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5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6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9A76-8592-4828-AD6B-7DF70BC4A3D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95CB31-53A7-42AE-8545-40BDAFAA8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5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1987" y="1661652"/>
            <a:ext cx="7443019" cy="2389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по лепке «Пограничник с собакой» в подготовительной группе «Звёздочка»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«Пограничник с собакой».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987" y="4050836"/>
            <a:ext cx="7766936" cy="236963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1987" y="4050836"/>
            <a:ext cx="7766936" cy="2369632"/>
          </a:xfrm>
        </p:spPr>
        <p:txBody>
          <a:bodyPr>
            <a:normAutofit/>
          </a:bodyPr>
          <a:lstStyle/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трево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99">
        <p14:reveal/>
      </p:transition>
    </mc:Choice>
    <mc:Fallback xmlns="">
      <p:transition spd="slow" advTm="14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6945"/>
      </p:ext>
    </p:extLst>
  </p:cSld>
  <p:clrMapOvr>
    <a:masterClrMapping/>
  </p:clrMapOvr>
  <p:transition spd="slow" advTm="9047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 preferRelativeResize="0">
            <a:picLocks noGr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7" y="200478"/>
            <a:ext cx="7620000" cy="4467215"/>
          </a:xfrm>
        </p:spPr>
      </p:pic>
      <p:pic>
        <p:nvPicPr>
          <p:cNvPr id="8" name="трево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1483" y="570272"/>
            <a:ext cx="84262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Обобщить знания о службе пограничников. Закреплять умение лепить человека и животного, передавать характерные черты образа.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применении разнообразных технических приемов: лепить из целого куска, сглаживать, оттягивать и т. д. Учить устанавливать фигуры на подставке.</a:t>
            </a:r>
          </a:p>
        </p:txBody>
      </p:sp>
    </p:spTree>
    <p:extLst>
      <p:ext uri="{BB962C8B-B14F-4D97-AF65-F5344CB8AC3E}">
        <p14:creationId xmlns:p14="http://schemas.microsoft.com/office/powerpoint/2010/main" val="598221181"/>
      </p:ext>
    </p:extLst>
  </p:cSld>
  <p:clrMapOvr>
    <a:masterClrMapping/>
  </p:clrMapOvr>
  <p:transition spd="slow" advTm="6533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8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64615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55605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824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4" y="0"/>
            <a:ext cx="5014451" cy="6858000"/>
          </a:xfrm>
          <a:prstGeom prst="rect">
            <a:avLst/>
          </a:prstGeom>
        </p:spPr>
      </p:pic>
      <p:pic>
        <p:nvPicPr>
          <p:cNvPr id="4" name="трево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0052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5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665"/>
      </p:ext>
    </p:extLst>
  </p:cSld>
  <p:clrMapOvr>
    <a:masterClrMapping/>
  </p:clrMapOvr>
  <p:transition spd="slow" advTm="9156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90" y="0"/>
            <a:ext cx="539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41863"/>
      </p:ext>
    </p:extLst>
  </p:cSld>
  <p:clrMapOvr>
    <a:masterClrMapping/>
  </p:clrMapOvr>
  <p:transition spd="slow" advTm="923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159"/>
      </p:ext>
    </p:extLst>
  </p:cSld>
  <p:clrMapOvr>
    <a:masterClrMapping/>
  </p:clrMapOvr>
  <p:transition spd="slow" advTm="8619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0260"/>
      </p:ext>
    </p:extLst>
  </p:cSld>
  <p:clrMapOvr>
    <a:masterClrMapping/>
  </p:clrMapOvr>
  <p:transition spd="slow" advTm="9149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</TotalTime>
  <Words>39</Words>
  <Application>Microsoft Office PowerPoint</Application>
  <PresentationFormat>Широкоэкранный</PresentationFormat>
  <Paragraphs>4</Paragraphs>
  <Slides>11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Аспект</vt:lpstr>
      <vt:lpstr>ОД по лепке «Пограничник с собакой» в подготовительной группе «Звёздочка» Лепка «Пограничник с собакой».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 по лепке «Пограничник с собакой» в подготовительной группе «Звёздочка» Лепка «Пограничник с собакой».</dc:title>
  <dc:creator>Admin</dc:creator>
  <cp:lastModifiedBy>Admin</cp:lastModifiedBy>
  <cp:revision>8</cp:revision>
  <dcterms:created xsi:type="dcterms:W3CDTF">2023-02-01T12:39:20Z</dcterms:created>
  <dcterms:modified xsi:type="dcterms:W3CDTF">2023-02-03T13:32:39Z</dcterms:modified>
</cp:coreProperties>
</file>