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68" r:id="rId4"/>
    <p:sldId id="269" r:id="rId5"/>
    <p:sldId id="265" r:id="rId6"/>
    <p:sldId id="257" r:id="rId7"/>
    <p:sldId id="272" r:id="rId8"/>
    <p:sldId id="261" r:id="rId9"/>
    <p:sldId id="266" r:id="rId10"/>
    <p:sldId id="264" r:id="rId11"/>
    <p:sldId id="259" r:id="rId12"/>
    <p:sldId id="260" r:id="rId13"/>
    <p:sldId id="262" r:id="rId14"/>
    <p:sldId id="263" r:id="rId15"/>
    <p:sldId id="267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CC"/>
    <a:srgbClr val="009900"/>
    <a:srgbClr val="006600"/>
    <a:srgbClr val="FF3399"/>
    <a:srgbClr val="00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74" autoAdjust="0"/>
  </p:normalViewPr>
  <p:slideViewPr>
    <p:cSldViewPr>
      <p:cViewPr>
        <p:scale>
          <a:sx n="77" d="100"/>
          <a:sy n="77" d="100"/>
        </p:scale>
        <p:origin x="-11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651C6-C221-488A-A16A-E0BA21E5605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E6EB5-2F81-4282-B949-F1CE657F1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6EB5-2F81-4282-B949-F1CE657F16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6EB5-2F81-4282-B949-F1CE657F16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6EB5-2F81-4282-B949-F1CE657F16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6EB5-2F81-4282-B949-F1CE657F16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39%20&#1042;&#1086;&#1083;&#1096;&#1077;&#1073;&#1089;&#1090;&#1074;&#1086;%201.wma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png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64;&#1077;&#1083;%20&#1074;&#1077;&#1089;&#1077;&#1083;&#1099;&#1081;%20&#1044;&#1077;&#1076;%20&#1052;&#1086;&#1088;&#1086;&#1079;%20(&#1084;&#1080;&#1085;&#1091;&#1089;).mp3" TargetMode="External"/><Relationship Id="rId7" Type="http://schemas.openxmlformats.org/officeDocument/2006/relationships/image" Target="../media/image69.gif"/><Relationship Id="rId12" Type="http://schemas.openxmlformats.org/officeDocument/2006/relationships/image" Target="../media/image74.png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50;&#1086;&#1083;&#1099;&#1073;&#1077;&#1083;&#1100;&#1085;&#1072;&#1103;%20&#1044;&#1102;&#1081;&#1084;&#1086;&#1074;&#1086;&#1095;&#1082;&#1080;.mp3" TargetMode="Externa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02.%2044%20&#1042;%20&#1055;&#1045;&#1065;&#1045;&#1056;&#1045;%20&#1043;&#1054;&#1056;&#1053;&#1054;&#1043;&#1054;%20&#1050;&#1054;&#1056;&#1054;&#1051;&#1071;,%20&#1069;.&#1043;&#1088;&#1080;&#1075;%20(&#1086;&#1090;&#1088;&#1099;&#1074;&#1086;&#1082;).mp3" TargetMode="External"/><Relationship Id="rId6" Type="http://schemas.openxmlformats.org/officeDocument/2006/relationships/image" Target="../media/image68.png"/><Relationship Id="rId11" Type="http://schemas.openxmlformats.org/officeDocument/2006/relationships/image" Target="../media/image73.gif"/><Relationship Id="rId5" Type="http://schemas.openxmlformats.org/officeDocument/2006/relationships/image" Target="../media/image13.jpeg"/><Relationship Id="rId15" Type="http://schemas.openxmlformats.org/officeDocument/2006/relationships/image" Target="../media/image77.png"/><Relationship Id="rId10" Type="http://schemas.openxmlformats.org/officeDocument/2006/relationships/image" Target="../media/image7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1.gif"/><Relationship Id="rId1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13" Type="http://schemas.openxmlformats.org/officeDocument/2006/relationships/image" Target="../media/image87.gif"/><Relationship Id="rId3" Type="http://schemas.openxmlformats.org/officeDocument/2006/relationships/image" Target="../media/image13.jpeg"/><Relationship Id="rId7" Type="http://schemas.openxmlformats.org/officeDocument/2006/relationships/image" Target="../media/image81.gif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60;&#1072;&#1085;&#1092;&#1072;&#1088;&#1099;%20-%20&#1092;&#1072;&#1085;&#1092;&#1072;&#1088;&#1099;%20(www.mixmuz.ru).mp3" TargetMode="Externa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gif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4.jpeg"/><Relationship Id="rId18" Type="http://schemas.openxmlformats.org/officeDocument/2006/relationships/image" Target="../media/image99.png"/><Relationship Id="rId26" Type="http://schemas.openxmlformats.org/officeDocument/2006/relationships/image" Target="../media/image107.gif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3;&#1086;&#1078;&#1082;&#1080;.mp3" TargetMode="External"/><Relationship Id="rId21" Type="http://schemas.openxmlformats.org/officeDocument/2006/relationships/image" Target="../media/image102.gif"/><Relationship Id="rId7" Type="http://schemas.openxmlformats.org/officeDocument/2006/relationships/image" Target="../media/image13.jpe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gif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73;&#1072;&#1088;&#1072;&#1073;&#1072;&#1085;.mp3" TargetMode="Externa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73;&#1072;&#1083;&#1072;&#1083;&#1072;&#1081;&#1082;&#1072;%2022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2.png"/><Relationship Id="rId24" Type="http://schemas.openxmlformats.org/officeDocument/2006/relationships/image" Target="../media/image105.jpeg"/><Relationship Id="rId5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neizvesten_-_pod-zvuki-garmoni.mp3" TargetMode="External"/><Relationship Id="rId15" Type="http://schemas.openxmlformats.org/officeDocument/2006/relationships/image" Target="../media/image96.png"/><Relationship Id="rId23" Type="http://schemas.openxmlformats.org/officeDocument/2006/relationships/image" Target="../media/image104.gif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gif"/><Relationship Id="rId4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92;&#1083;&#1077;&#1081;&#1090;&#1072;.mp3" TargetMode="External"/><Relationship Id="rId9" Type="http://schemas.openxmlformats.org/officeDocument/2006/relationships/image" Target="../media/image90.jpeg"/><Relationship Id="rId14" Type="http://schemas.openxmlformats.org/officeDocument/2006/relationships/image" Target="../media/image95.png"/><Relationship Id="rId22" Type="http://schemas.openxmlformats.org/officeDocument/2006/relationships/image" Target="../media/image103.jpeg"/><Relationship Id="rId27" Type="http://schemas.openxmlformats.org/officeDocument/2006/relationships/image" Target="../media/image108.gif"/><Relationship Id="rId30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9.png"/><Relationship Id="rId4" Type="http://schemas.openxmlformats.org/officeDocument/2006/relationships/image" Target="../media/image1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gif"/><Relationship Id="rId13" Type="http://schemas.openxmlformats.org/officeDocument/2006/relationships/image" Target="../media/image126.png"/><Relationship Id="rId3" Type="http://schemas.openxmlformats.org/officeDocument/2006/relationships/image" Target="../media/image116.gif"/><Relationship Id="rId7" Type="http://schemas.openxmlformats.org/officeDocument/2006/relationships/image" Target="../media/image120.gif"/><Relationship Id="rId12" Type="http://schemas.openxmlformats.org/officeDocument/2006/relationships/image" Target="../media/image12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gif"/><Relationship Id="rId11" Type="http://schemas.openxmlformats.org/officeDocument/2006/relationships/image" Target="../media/image124.png"/><Relationship Id="rId5" Type="http://schemas.openxmlformats.org/officeDocument/2006/relationships/image" Target="../media/image118.gif"/><Relationship Id="rId10" Type="http://schemas.openxmlformats.org/officeDocument/2006/relationships/image" Target="../media/image123.gif"/><Relationship Id="rId4" Type="http://schemas.openxmlformats.org/officeDocument/2006/relationships/image" Target="../media/image117.png"/><Relationship Id="rId9" Type="http://schemas.openxmlformats.org/officeDocument/2006/relationships/image" Target="../media/image12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gif"/><Relationship Id="rId3" Type="http://schemas.openxmlformats.org/officeDocument/2006/relationships/image" Target="../media/image127.jpeg"/><Relationship Id="rId7" Type="http://schemas.openxmlformats.org/officeDocument/2006/relationships/image" Target="../media/image13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gif"/><Relationship Id="rId5" Type="http://schemas.openxmlformats.org/officeDocument/2006/relationships/image" Target="../media/image129.png"/><Relationship Id="rId10" Type="http://schemas.openxmlformats.org/officeDocument/2006/relationships/image" Target="../media/image134.gif"/><Relationship Id="rId4" Type="http://schemas.openxmlformats.org/officeDocument/2006/relationships/image" Target="../media/image128.png"/><Relationship Id="rId9" Type="http://schemas.openxmlformats.org/officeDocument/2006/relationships/image" Target="../media/image1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53;&#1077;&#1080;&#1079;&#1074;&#1077;&#1089;&#1090;&#1077;&#1085;%20-%20&#1077;&#1093;&#1086;&#1088;%20(www.mixmuz.ru).mp3" TargetMode="External"/><Relationship Id="rId13" Type="http://schemas.openxmlformats.org/officeDocument/2006/relationships/image" Target="../media/image138.png"/><Relationship Id="rId18" Type="http://schemas.openxmlformats.org/officeDocument/2006/relationships/image" Target="../media/image42.png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7;&#1083;&#1103;&#1089;&#1086;&#1074;&#1072;&#1103;.mp3" TargetMode="External"/><Relationship Id="rId21" Type="http://schemas.openxmlformats.org/officeDocument/2006/relationships/image" Target="../media/image145.png"/><Relationship Id="rId7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93;&#1086;&#1088;&#1086;&#1074;&#1086;&#1076;.mp3" TargetMode="External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4;&#1072;&#1088;&#1096;.mp3" TargetMode="External"/><Relationship Id="rId16" Type="http://schemas.openxmlformats.org/officeDocument/2006/relationships/image" Target="../media/image141.jpeg"/><Relationship Id="rId20" Type="http://schemas.openxmlformats.org/officeDocument/2006/relationships/image" Target="../media/image144.png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7;&#1077;&#1089;&#1085;&#1103;.mp3" TargetMode="External"/><Relationship Id="rId6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15%20&#1058;&#1072;&#1085;&#1077;&#1094;%20&#1062;&#1074;&#1077;&#1090;&#1086;&#1074;.wma" TargetMode="External"/><Relationship Id="rId11" Type="http://schemas.openxmlformats.org/officeDocument/2006/relationships/image" Target="../media/image136.gif"/><Relationship Id="rId5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7;&#1077;&#1089;&#1085;&#1103;3.mp3" TargetMode="External"/><Relationship Id="rId15" Type="http://schemas.openxmlformats.org/officeDocument/2006/relationships/image" Target="../media/image140.gif"/><Relationship Id="rId10" Type="http://schemas.openxmlformats.org/officeDocument/2006/relationships/image" Target="../media/image13.jpeg"/><Relationship Id="rId19" Type="http://schemas.openxmlformats.org/officeDocument/2006/relationships/image" Target="../media/image143.png"/><Relationship Id="rId4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4;&#1072;&#1088;&#1096;%20(2).mp3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9.png"/><Relationship Id="rId22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7.jpeg"/><Relationship Id="rId12" Type="http://schemas.openxmlformats.org/officeDocument/2006/relationships/image" Target="../media/image1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90;&#1088;&#1091;&#1073;&#1072;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150.gif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13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55;&#1072;&#1088;&#1086;&#1074;&#1086;&#1079;&#1080;&#1082;%20&#1076;&#1080;&#1084;.mp3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53;&#1040;%20&#1084;&#1077;&#1089;&#1090;&#1077;.mp3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38.jpeg"/><Relationship Id="rId17" Type="http://schemas.openxmlformats.org/officeDocument/2006/relationships/image" Target="../media/image42.png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74;&#1085;&#1080;&#1079;.mp3" TargetMode="External"/><Relationship Id="rId16" Type="http://schemas.openxmlformats.org/officeDocument/2006/relationships/image" Target="../media/image41.png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74;&#1074;&#1077;&#1088;&#1093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5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2.%20&#1087;&#1090;&#1080;&#1094;&#1072;.mp3" TargetMode="External"/><Relationship Id="rId15" Type="http://schemas.openxmlformats.org/officeDocument/2006/relationships/image" Target="../media/image29.png"/><Relationship Id="rId10" Type="http://schemas.openxmlformats.org/officeDocument/2006/relationships/slide" Target="slide14.xml"/><Relationship Id="rId19" Type="http://schemas.openxmlformats.org/officeDocument/2006/relationships/image" Target="../media/image44.png"/><Relationship Id="rId4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1.%20&#1087;&#1090;&#1077;&#1085;&#1094;&#1099;.mp3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1.png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74;&#1074;&#1077;&#1088;&#1093;.mp3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7;&#1086;&#1083;&#1105;&#1090;%20&#1096;&#1084;&#1077;&#1083;&#1103;.mp3" TargetMode="Externa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9;&#1082;&#1072;&#1095;&#1082;&#1080;-02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49.gi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3.png"/><Relationship Id="rId10" Type="http://schemas.openxmlformats.org/officeDocument/2006/relationships/image" Target="../media/image48.gif"/><Relationship Id="rId4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74;&#1085;&#1080;&#1079;.mp3" TargetMode="External"/><Relationship Id="rId9" Type="http://schemas.openxmlformats.org/officeDocument/2006/relationships/image" Target="../media/image47.gif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9;&#1083;&#1086;&#1085;&#1099;.mp3" TargetMode="External"/><Relationship Id="rId7" Type="http://schemas.openxmlformats.org/officeDocument/2006/relationships/image" Target="../media/image55.jpeg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7;&#1077;&#1090;&#1091;&#1096;&#1086;&#1082;L.wav" TargetMode="External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2;&#1088;&#1080;&#1082;%20&#1087;&#1077;&#1090;&#1091;&#1093;&#1072;.mp3" TargetMode="External"/><Relationship Id="rId6" Type="http://schemas.openxmlformats.org/officeDocument/2006/relationships/image" Target="../media/image54.gif"/><Relationship Id="rId11" Type="http://schemas.openxmlformats.org/officeDocument/2006/relationships/image" Target="../media/image58.png"/><Relationship Id="rId5" Type="http://schemas.openxmlformats.org/officeDocument/2006/relationships/image" Target="../media/image13.jpeg"/><Relationship Id="rId10" Type="http://schemas.openxmlformats.org/officeDocument/2006/relationships/image" Target="../media/image5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4.png"/><Relationship Id="rId3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9;&#1074;&#1077;&#1090;&#1080;&#1090;%20&#1089;&#1086;&#1083;&#1085;&#1099;&#1096;&#1082;&#1086;%20&#1076;&#1083;&#1103;%20&#1074;&#1089;&#1077;&#1093;.mp3" TargetMode="External"/><Relationship Id="rId7" Type="http://schemas.openxmlformats.org/officeDocument/2006/relationships/image" Target="../media/image59.jpeg"/><Relationship Id="rId12" Type="http://schemas.openxmlformats.org/officeDocument/2006/relationships/image" Target="../media/image29.png"/><Relationship Id="rId2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&#1087;&#1077;&#1088;&#1074;&#1072;&#1103;%20&#1087;&#1086;&#1090;&#1077;&#1088;&#1103;%20moll%20&#1084;&#1080;&#1085;&#1086;&#1088;.mp3" TargetMode="External"/><Relationship Id="rId16" Type="http://schemas.openxmlformats.org/officeDocument/2006/relationships/image" Target="../media/image67.png"/><Relationship Id="rId1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Shtraus-Kankan-v-Mi-mazhore%20&#1084;&#1072;&#1078;&#1086;&#1088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audio" Target="file:///C:\&#1052;&#1059;&#1047;.&#1056;&#1059;&#1050;\&#1056;&#1040;&#1041;&#1054;&#1063;&#1040;&#1071;%20&#1058;&#1045;&#1058;&#1056;&#1040;&#1044;&#1068;\&#1055;&#1088;&#1080;&#1083;&#1086;&#1078;&#1077;&#1085;&#1080;&#1077;\vinovataja_tuchka.mp3" TargetMode="External"/><Relationship Id="rId9" Type="http://schemas.openxmlformats.org/officeDocument/2006/relationships/image" Target="../media/image61.gif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85728"/>
            <a:ext cx="14287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14554"/>
            <a:ext cx="3857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МУЗЫКАЛЬНОЕ ПУТЕШЕСТВИЕ</a:t>
            </a:r>
          </a:p>
        </p:txBody>
      </p:sp>
      <p:pic>
        <p:nvPicPr>
          <p:cNvPr id="8" name="Рисунок 7" descr="скрипичный 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785794"/>
            <a:ext cx="813183" cy="15001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786190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для детей </a:t>
            </a:r>
          </a:p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старшего дошкольного возраста</a:t>
            </a:r>
            <a:endParaRPr lang="ru-RU" b="1" dirty="0">
              <a:ln w="11430">
                <a:solidFill>
                  <a:srgbClr val="00990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клавиатур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28604"/>
            <a:ext cx="2381267" cy="9286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14876" y="428604"/>
            <a:ext cx="4071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 окружает нас по всюду. И не страшно, если ты ещё не научился играть на музыкальных инструментах, главное - уметь слышать музыку и научиться её любить.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Работая с этой тетрадью, ты отправишься в удивительное путешествие и познакомишься с удивительным миром музыки, научишься слышать, понимать и чувствовать её.  Побываешь на острове царицы «Нотной грамоты», заглянешь на полянку «Веселых звуков», повстречаешь необыкновенных героев, а весёлый Скрипичный ключ поможет тебе попасть в эту волшебную страну.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Итак, вперёд по музыкальной дорожке!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путь!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357562"/>
            <a:ext cx="242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РАБОЧАЯ ТЕТРАДЬ</a:t>
            </a:r>
            <a:endParaRPr lang="ru-RU" b="1" dirty="0">
              <a:ln w="11430">
                <a:solidFill>
                  <a:srgbClr val="00990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rodnik.vagayobr.ru/wp-content/uploads/2015/10/muzika-detja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357694"/>
            <a:ext cx="3333750" cy="2295526"/>
          </a:xfrm>
          <a:prstGeom prst="rect">
            <a:avLst/>
          </a:prstGeom>
          <a:noFill/>
        </p:spPr>
      </p:pic>
      <p:pic>
        <p:nvPicPr>
          <p:cNvPr id="18" name="Picture 16" descr="http://darimperatora.ulcraft.com/uploads/s/o/p/n/opnwytshkmcq/img/k1Mdgjz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71480"/>
            <a:ext cx="433856" cy="285751"/>
          </a:xfrm>
          <a:prstGeom prst="rect">
            <a:avLst/>
          </a:prstGeom>
          <a:noFill/>
        </p:spPr>
      </p:pic>
      <p:pic>
        <p:nvPicPr>
          <p:cNvPr id="21506" name="Picture 2" descr="https://ya-webdesign.com/images/dirt-trail-png-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643570" y="4071942"/>
            <a:ext cx="3214710" cy="241103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3500438"/>
            <a:ext cx="1961122" cy="212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39 Волшебство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358082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5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5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857752" y="4000504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какое у меня настроение и раскрась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571744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Если в нашей пьесе тучи,</a:t>
            </a:r>
            <a:br>
              <a:rPr lang="ru-RU" sz="1400" dirty="0" smtClean="0"/>
            </a:br>
            <a:r>
              <a:rPr lang="ru-RU" sz="1400" dirty="0" smtClean="0"/>
              <a:t>Дождик льет во весь опор,</a:t>
            </a:r>
            <a:br>
              <a:rPr lang="ru-RU" sz="1400" dirty="0" smtClean="0"/>
            </a:br>
            <a:r>
              <a:rPr lang="ru-RU" sz="1400" dirty="0" smtClean="0"/>
              <a:t>Этот лад ужасно грустный,</a:t>
            </a:r>
            <a:br>
              <a:rPr lang="ru-RU" sz="1400" dirty="0" smtClean="0"/>
            </a:br>
            <a:r>
              <a:rPr lang="ru-RU" sz="1400" dirty="0" smtClean="0"/>
              <a:t>Называется… </a:t>
            </a:r>
            <a:r>
              <a:rPr lang="ru-RU" sz="1400" b="1" dirty="0" smtClean="0"/>
              <a:t>(Минор)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00042"/>
            <a:ext cx="24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Веселятся музыканты,</a:t>
            </a:r>
            <a:br>
              <a:rPr lang="ru-RU" sz="1400" dirty="0" smtClean="0"/>
            </a:br>
            <a:r>
              <a:rPr lang="ru-RU" sz="1400" dirty="0" smtClean="0"/>
              <a:t>Улыбнулся дирижер,</a:t>
            </a:r>
            <a:br>
              <a:rPr lang="ru-RU" sz="1400" dirty="0" smtClean="0"/>
            </a:br>
            <a:r>
              <a:rPr lang="ru-RU" sz="1400" dirty="0" smtClean="0"/>
              <a:t>Лад, в котором мы играем,</a:t>
            </a:r>
            <a:br>
              <a:rPr lang="ru-RU" sz="1400" dirty="0" smtClean="0"/>
            </a:br>
            <a:r>
              <a:rPr lang="ru-RU" sz="1400" dirty="0" smtClean="0"/>
              <a:t>Называется… </a:t>
            </a:r>
            <a:r>
              <a:rPr lang="ru-RU" sz="1400" b="1" dirty="0" smtClean="0"/>
              <a:t>(Мажор)</a:t>
            </a:r>
            <a:endParaRPr lang="ru-RU" sz="1400" dirty="0" smtClean="0"/>
          </a:p>
        </p:txBody>
      </p:sp>
      <p:pic>
        <p:nvPicPr>
          <p:cNvPr id="16" name="Рисунок 15" descr="мажор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85728"/>
            <a:ext cx="1351947" cy="1864754"/>
          </a:xfrm>
          <a:prstGeom prst="rect">
            <a:avLst/>
          </a:prstGeom>
        </p:spPr>
      </p:pic>
      <p:pic>
        <p:nvPicPr>
          <p:cNvPr id="18" name="Рисунок 17" descr="минор 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1857364"/>
            <a:ext cx="1943100" cy="2143125"/>
          </a:xfrm>
          <a:prstGeom prst="rect">
            <a:avLst/>
          </a:prstGeom>
        </p:spPr>
      </p:pic>
      <p:pic>
        <p:nvPicPr>
          <p:cNvPr id="6148" name="Picture 4" descr="https://im0-tub-ru.yandex.net/i?id=ce88c12208aae3362fe3c55023c0904e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786322"/>
            <a:ext cx="1172029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428596" y="35716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знаешь ли ты, мой юный друг, что музыка тоже имеет своё настроение…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3000372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Утреннее настроение автор В. Лунин</a:t>
            </a:r>
          </a:p>
          <a:p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папы настроение</a:t>
            </a:r>
          </a:p>
          <a:p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Зазавтракомчитательное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мамы настроение</a:t>
            </a:r>
          </a:p>
          <a:p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Напапуобижательное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брата настроение</a:t>
            </a:r>
          </a:p>
          <a:p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Кричальнопогремучее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у меня,</a:t>
            </a:r>
          </a:p>
          <a:p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у меня</a:t>
            </a:r>
          </a:p>
          <a:p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Покомнатепрыгучее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1071546"/>
            <a:ext cx="3214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настроение?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оно живёт?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оно ложится спать?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оно встаёт?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ему нравится?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что ему вредит?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же постарается,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это объяснит?</a:t>
            </a:r>
          </a:p>
        </p:txBody>
      </p:sp>
      <p:pic>
        <p:nvPicPr>
          <p:cNvPr id="31" name="Рисунок 30" descr="ключ со смайликом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1000108"/>
            <a:ext cx="1005847" cy="1571636"/>
          </a:xfrm>
          <a:prstGeom prst="rect">
            <a:avLst/>
          </a:prstGeom>
        </p:spPr>
      </p:pic>
      <p:pic>
        <p:nvPicPr>
          <p:cNvPr id="33" name="Рисунок 32" descr="семья 2.jpg"/>
          <p:cNvPicPr>
            <a:picLocks noChangeAspect="1"/>
          </p:cNvPicPr>
          <p:nvPr/>
        </p:nvPicPr>
        <p:blipFill>
          <a:blip r:embed="rId10" cstate="print"/>
          <a:srcRect t="7142" b="7154"/>
          <a:stretch>
            <a:fillRect/>
          </a:stretch>
        </p:blipFill>
        <p:spPr>
          <a:xfrm>
            <a:off x="2357422" y="4817921"/>
            <a:ext cx="1987070" cy="154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2" name="Picture 18" descr="http://www.gifki.org/data/media/2016/raskraska-belosnezhka-animatsionnaya-kartinka-0032.gif"/>
          <p:cNvPicPr>
            <a:picLocks noChangeAspect="1" noChangeArrowheads="1"/>
          </p:cNvPicPr>
          <p:nvPr/>
        </p:nvPicPr>
        <p:blipFill>
          <a:blip r:embed="rId11"/>
          <a:srcRect l="15000" r="10000"/>
          <a:stretch>
            <a:fillRect/>
          </a:stretch>
        </p:blipFill>
        <p:spPr bwMode="auto">
          <a:xfrm>
            <a:off x="4786314" y="4786322"/>
            <a:ext cx="1180044" cy="155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02. 44 В ПЕЩЕРЕ ГОРНОГО КОРОЛЯ, Э.Григ (отрыво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7429520" y="4357694"/>
            <a:ext cx="304800" cy="304800"/>
          </a:xfrm>
          <a:prstGeom prst="rect">
            <a:avLst/>
          </a:prstGeom>
        </p:spPr>
      </p:pic>
      <p:pic>
        <p:nvPicPr>
          <p:cNvPr id="25" name="Колыбельная Дюймовоч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7786710" y="4357694"/>
            <a:ext cx="304800" cy="304800"/>
          </a:xfrm>
          <a:prstGeom prst="rect">
            <a:avLst/>
          </a:prstGeom>
        </p:spPr>
      </p:pic>
      <p:pic>
        <p:nvPicPr>
          <p:cNvPr id="10246" name="Picture 6" descr="https://i.pinimg.com/736x/b4/60/06/b460065e7764831e8befe9ce0bf0a92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4786322"/>
            <a:ext cx="117462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Шел веселый Дед Мороз (минус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8143900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4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3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3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РУЧЕЁК МУЗЫКАЛЬНЫХ ЗАГАДОК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857232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пишет музыку для нас,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Мелодии играет,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Стихи положит он на вальс.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песни сочиняет?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КОМПОЗИТО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785794"/>
            <a:ext cx="1357322" cy="125552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571604" y="2000240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Тот, кто песни не поет, а слушает,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Называется, ребята, 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СЛУШАТЕ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785926"/>
            <a:ext cx="998685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14282" y="3071810"/>
            <a:ext cx="328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герои спектакля на сцене танцуют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поют, не играют и не рисуют...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Прекраснее спектакля в театрах нет,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называется он просто — 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БАЛЕРИНА.png"/>
          <p:cNvPicPr>
            <a:picLocks noChangeAspect="1"/>
          </p:cNvPicPr>
          <p:nvPr/>
        </p:nvPicPr>
        <p:blipFill>
          <a:blip r:embed="rId6" cstate="print"/>
          <a:srcRect l="32604" r="30119"/>
          <a:stretch>
            <a:fillRect/>
          </a:stretch>
        </p:blipFill>
        <p:spPr>
          <a:xfrm>
            <a:off x="3482561" y="2428868"/>
            <a:ext cx="837170" cy="178595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714480" y="4214818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театре очень интересно,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в спектакле все поют.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музыку играл оркестр.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Спектакль как же назовут?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ОПЕРА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4071942"/>
            <a:ext cx="1066800" cy="13716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85720" y="5715016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Музыкантам машет он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Палочкою,...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ДИРЕЖЕР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786050" y="5072074"/>
            <a:ext cx="1071570" cy="146123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857752" y="6215082"/>
            <a:ext cx="3633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Пройди музыкальный лабиринт и раскрась </a:t>
            </a:r>
          </a:p>
        </p:txBody>
      </p:sp>
      <p:pic>
        <p:nvPicPr>
          <p:cNvPr id="21" name="Рисунок 20" descr="скрипичный ключ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28604"/>
            <a:ext cx="430056" cy="697081"/>
          </a:xfrm>
          <a:prstGeom prst="rect">
            <a:avLst/>
          </a:prstGeom>
        </p:spPr>
      </p:pic>
      <p:pic>
        <p:nvPicPr>
          <p:cNvPr id="9226" name="Picture 10" descr="https://openclipart.org/image/2400px/svg_to_png/1756/rickvanderzwet-Treble-cle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4857760"/>
            <a:ext cx="857256" cy="1379889"/>
          </a:xfrm>
          <a:prstGeom prst="rect">
            <a:avLst/>
          </a:prstGeom>
          <a:noFill/>
        </p:spPr>
      </p:pic>
      <p:pic>
        <p:nvPicPr>
          <p:cNvPr id="9232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4143380"/>
            <a:ext cx="642942" cy="642942"/>
          </a:xfrm>
          <a:prstGeom prst="rect">
            <a:avLst/>
          </a:prstGeom>
          <a:noFill/>
        </p:spPr>
      </p:pic>
      <p:pic>
        <p:nvPicPr>
          <p:cNvPr id="30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4500570"/>
            <a:ext cx="642942" cy="642942"/>
          </a:xfrm>
          <a:prstGeom prst="rect">
            <a:avLst/>
          </a:prstGeom>
          <a:noFill/>
        </p:spPr>
      </p:pic>
      <p:pic>
        <p:nvPicPr>
          <p:cNvPr id="31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143380"/>
            <a:ext cx="642942" cy="642942"/>
          </a:xfrm>
          <a:prstGeom prst="rect">
            <a:avLst/>
          </a:prstGeom>
          <a:noFill/>
        </p:spPr>
      </p:pic>
      <p:pic>
        <p:nvPicPr>
          <p:cNvPr id="32" name="Picture 10" descr="https://openclipart.org/image/2400px/svg_to_png/1756/rickvanderzwet-Treble-cle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4572008"/>
            <a:ext cx="857256" cy="1379889"/>
          </a:xfrm>
          <a:prstGeom prst="rect">
            <a:avLst/>
          </a:prstGeom>
          <a:noFill/>
        </p:spPr>
      </p:pic>
      <p:pic>
        <p:nvPicPr>
          <p:cNvPr id="38" name="Picture 10" descr="https://openclipart.org/image/2400px/svg_to_png/1756/rickvanderzwet-Treble-cle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786058"/>
            <a:ext cx="857256" cy="1379889"/>
          </a:xfrm>
          <a:prstGeom prst="rect">
            <a:avLst/>
          </a:prstGeom>
          <a:noFill/>
        </p:spPr>
      </p:pic>
      <p:pic>
        <p:nvPicPr>
          <p:cNvPr id="9234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286388"/>
            <a:ext cx="357190" cy="541280"/>
          </a:xfrm>
          <a:prstGeom prst="rect">
            <a:avLst/>
          </a:prstGeom>
          <a:noFill/>
        </p:spPr>
      </p:pic>
      <p:pic>
        <p:nvPicPr>
          <p:cNvPr id="39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4143380"/>
            <a:ext cx="357190" cy="541280"/>
          </a:xfrm>
          <a:prstGeom prst="rect">
            <a:avLst/>
          </a:prstGeom>
          <a:noFill/>
        </p:spPr>
      </p:pic>
      <p:pic>
        <p:nvPicPr>
          <p:cNvPr id="42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5286388"/>
            <a:ext cx="357190" cy="541280"/>
          </a:xfrm>
          <a:prstGeom prst="rect">
            <a:avLst/>
          </a:prstGeom>
          <a:noFill/>
        </p:spPr>
      </p:pic>
      <p:pic>
        <p:nvPicPr>
          <p:cNvPr id="43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5429264"/>
            <a:ext cx="357190" cy="541280"/>
          </a:xfrm>
          <a:prstGeom prst="rect">
            <a:avLst/>
          </a:prstGeom>
          <a:noFill/>
        </p:spPr>
      </p:pic>
      <p:pic>
        <p:nvPicPr>
          <p:cNvPr id="44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86776" y="3929066"/>
            <a:ext cx="357190" cy="541280"/>
          </a:xfrm>
          <a:prstGeom prst="rect">
            <a:avLst/>
          </a:prstGeom>
          <a:noFill/>
        </p:spPr>
      </p:pic>
      <p:pic>
        <p:nvPicPr>
          <p:cNvPr id="45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76" y="3214686"/>
            <a:ext cx="642942" cy="642942"/>
          </a:xfrm>
          <a:prstGeom prst="rect">
            <a:avLst/>
          </a:prstGeom>
          <a:noFill/>
        </p:spPr>
      </p:pic>
      <p:pic>
        <p:nvPicPr>
          <p:cNvPr id="46" name="Picture 10" descr="https://openclipart.org/image/2400px/svg_to_png/1756/rickvanderzwet-Treble-cle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1714488"/>
            <a:ext cx="857256" cy="1379889"/>
          </a:xfrm>
          <a:prstGeom prst="rect">
            <a:avLst/>
          </a:prstGeom>
          <a:noFill/>
        </p:spPr>
      </p:pic>
      <p:pic>
        <p:nvPicPr>
          <p:cNvPr id="47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2214554"/>
            <a:ext cx="357190" cy="541280"/>
          </a:xfrm>
          <a:prstGeom prst="rect">
            <a:avLst/>
          </a:prstGeom>
          <a:noFill/>
        </p:spPr>
      </p:pic>
      <p:pic>
        <p:nvPicPr>
          <p:cNvPr id="48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29652" y="1142984"/>
            <a:ext cx="357190" cy="541280"/>
          </a:xfrm>
          <a:prstGeom prst="rect">
            <a:avLst/>
          </a:prstGeom>
          <a:noFill/>
        </p:spPr>
      </p:pic>
      <p:pic>
        <p:nvPicPr>
          <p:cNvPr id="49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2462" y="642918"/>
            <a:ext cx="357190" cy="541280"/>
          </a:xfrm>
          <a:prstGeom prst="rect">
            <a:avLst/>
          </a:prstGeom>
          <a:noFill/>
        </p:spPr>
      </p:pic>
      <p:pic>
        <p:nvPicPr>
          <p:cNvPr id="50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71480"/>
            <a:ext cx="642942" cy="642942"/>
          </a:xfrm>
          <a:prstGeom prst="rect">
            <a:avLst/>
          </a:prstGeom>
          <a:noFill/>
        </p:spPr>
      </p:pic>
      <p:pic>
        <p:nvPicPr>
          <p:cNvPr id="51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571480"/>
            <a:ext cx="642942" cy="642942"/>
          </a:xfrm>
          <a:prstGeom prst="rect">
            <a:avLst/>
          </a:prstGeom>
          <a:noFill/>
        </p:spPr>
      </p:pic>
      <p:pic>
        <p:nvPicPr>
          <p:cNvPr id="52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642918"/>
            <a:ext cx="357190" cy="541280"/>
          </a:xfrm>
          <a:prstGeom prst="rect">
            <a:avLst/>
          </a:prstGeom>
          <a:noFill/>
        </p:spPr>
      </p:pic>
      <p:pic>
        <p:nvPicPr>
          <p:cNvPr id="53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1285860"/>
            <a:ext cx="357190" cy="541280"/>
          </a:xfrm>
          <a:prstGeom prst="rect">
            <a:avLst/>
          </a:prstGeom>
          <a:noFill/>
        </p:spPr>
      </p:pic>
      <p:pic>
        <p:nvPicPr>
          <p:cNvPr id="54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2214554"/>
            <a:ext cx="357190" cy="541280"/>
          </a:xfrm>
          <a:prstGeom prst="rect">
            <a:avLst/>
          </a:prstGeom>
          <a:noFill/>
        </p:spPr>
      </p:pic>
      <p:pic>
        <p:nvPicPr>
          <p:cNvPr id="55" name="Picture 10" descr="https://openclipart.org/image/2400px/svg_to_png/1756/rickvanderzwet-Treble-cle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1142984"/>
            <a:ext cx="857256" cy="1379889"/>
          </a:xfrm>
          <a:prstGeom prst="rect">
            <a:avLst/>
          </a:prstGeom>
          <a:noFill/>
        </p:spPr>
      </p:pic>
      <p:pic>
        <p:nvPicPr>
          <p:cNvPr id="56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2714620"/>
            <a:ext cx="642942" cy="642942"/>
          </a:xfrm>
          <a:prstGeom prst="rect">
            <a:avLst/>
          </a:prstGeom>
          <a:noFill/>
        </p:spPr>
      </p:pic>
      <p:pic>
        <p:nvPicPr>
          <p:cNvPr id="57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3286124"/>
            <a:ext cx="642942" cy="642942"/>
          </a:xfrm>
          <a:prstGeom prst="rect">
            <a:avLst/>
          </a:prstGeom>
          <a:noFill/>
        </p:spPr>
      </p:pic>
      <p:pic>
        <p:nvPicPr>
          <p:cNvPr id="58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2357430"/>
            <a:ext cx="357190" cy="541280"/>
          </a:xfrm>
          <a:prstGeom prst="rect">
            <a:avLst/>
          </a:prstGeom>
          <a:noFill/>
        </p:spPr>
      </p:pic>
      <p:pic>
        <p:nvPicPr>
          <p:cNvPr id="59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3357562"/>
            <a:ext cx="357190" cy="541280"/>
          </a:xfrm>
          <a:prstGeom prst="rect">
            <a:avLst/>
          </a:prstGeom>
          <a:noFill/>
        </p:spPr>
      </p:pic>
      <p:pic>
        <p:nvPicPr>
          <p:cNvPr id="60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3786190"/>
            <a:ext cx="357190" cy="541280"/>
          </a:xfrm>
          <a:prstGeom prst="rect">
            <a:avLst/>
          </a:prstGeom>
          <a:noFill/>
        </p:spPr>
      </p:pic>
      <p:pic>
        <p:nvPicPr>
          <p:cNvPr id="61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3929066"/>
            <a:ext cx="357190" cy="541280"/>
          </a:xfrm>
          <a:prstGeom prst="rect">
            <a:avLst/>
          </a:prstGeom>
          <a:noFill/>
        </p:spPr>
      </p:pic>
      <p:pic>
        <p:nvPicPr>
          <p:cNvPr id="62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1857364"/>
            <a:ext cx="642942" cy="642942"/>
          </a:xfrm>
          <a:prstGeom prst="rect">
            <a:avLst/>
          </a:prstGeom>
          <a:noFill/>
        </p:spPr>
      </p:pic>
      <p:pic>
        <p:nvPicPr>
          <p:cNvPr id="63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1214422"/>
            <a:ext cx="642942" cy="642942"/>
          </a:xfrm>
          <a:prstGeom prst="rect">
            <a:avLst/>
          </a:prstGeom>
          <a:noFill/>
        </p:spPr>
      </p:pic>
      <p:pic>
        <p:nvPicPr>
          <p:cNvPr id="64" name="Picture 10" descr="https://openclipart.org/image/2400px/svg_to_png/1756/rickvanderzwet-Treble-cle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2928934"/>
            <a:ext cx="857256" cy="1379889"/>
          </a:xfrm>
          <a:prstGeom prst="rect">
            <a:avLst/>
          </a:prstGeom>
          <a:noFill/>
        </p:spPr>
      </p:pic>
      <p:pic>
        <p:nvPicPr>
          <p:cNvPr id="65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2285992"/>
            <a:ext cx="357190" cy="541280"/>
          </a:xfrm>
          <a:prstGeom prst="rect">
            <a:avLst/>
          </a:prstGeom>
          <a:noFill/>
        </p:spPr>
      </p:pic>
      <p:pic>
        <p:nvPicPr>
          <p:cNvPr id="66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1500174"/>
            <a:ext cx="357190" cy="541280"/>
          </a:xfrm>
          <a:prstGeom prst="rect">
            <a:avLst/>
          </a:prstGeom>
          <a:noFill/>
        </p:spPr>
      </p:pic>
      <p:pic>
        <p:nvPicPr>
          <p:cNvPr id="67" name="Picture 18" descr="http://clipart-library.com/images/pc5oqLKx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642918"/>
            <a:ext cx="357190" cy="541280"/>
          </a:xfrm>
          <a:prstGeom prst="rect">
            <a:avLst/>
          </a:prstGeom>
          <a:noFill/>
        </p:spPr>
      </p:pic>
      <p:pic>
        <p:nvPicPr>
          <p:cNvPr id="68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785794"/>
            <a:ext cx="642942" cy="642942"/>
          </a:xfrm>
          <a:prstGeom prst="rect">
            <a:avLst/>
          </a:prstGeom>
          <a:noFill/>
        </p:spPr>
      </p:pic>
      <p:pic>
        <p:nvPicPr>
          <p:cNvPr id="9236" name="Picture 20" descr="http://www.playcast.ru/uploads/2015/04/15/1318397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-214338"/>
            <a:ext cx="1201715" cy="1201715"/>
          </a:xfrm>
          <a:prstGeom prst="rect">
            <a:avLst/>
          </a:prstGeom>
          <a:noFill/>
        </p:spPr>
      </p:pic>
      <p:pic>
        <p:nvPicPr>
          <p:cNvPr id="9238" name="Picture 22" descr="https://static.tildacdn.com/tild3565-6436-4330-b732-353233356631/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2066" y="5857892"/>
            <a:ext cx="1071570" cy="303124"/>
          </a:xfrm>
          <a:prstGeom prst="rect">
            <a:avLst/>
          </a:prstGeom>
          <a:noFill/>
        </p:spPr>
      </p:pic>
      <p:pic>
        <p:nvPicPr>
          <p:cNvPr id="69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5572140"/>
            <a:ext cx="642942" cy="642942"/>
          </a:xfrm>
          <a:prstGeom prst="rect">
            <a:avLst/>
          </a:prstGeom>
          <a:noFill/>
        </p:spPr>
      </p:pic>
      <p:pic>
        <p:nvPicPr>
          <p:cNvPr id="70" name="Picture 16" descr="http://prints.ultracoloringpages.com/138bf308642e93e1166a1ff5ddf37e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5572140"/>
            <a:ext cx="642942" cy="642942"/>
          </a:xfrm>
          <a:prstGeom prst="rect">
            <a:avLst/>
          </a:prstGeom>
          <a:noFill/>
        </p:spPr>
      </p:pic>
      <p:pic>
        <p:nvPicPr>
          <p:cNvPr id="71" name="Фанфары - фанфары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628651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86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7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7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ЧЕЙ ИНСТРУМЕНТ ?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скрипичный ключ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28604"/>
            <a:ext cx="572932" cy="9286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3438" y="357166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Отгадайте на каких музыкальных инструментах играли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музыканты: Кот,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Осел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петух и Кот?  Распутай путаницу и назови музыкальный инструмент, на котором играет каждый герой сказки.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ng.pngtree.com/back_origin_pic/04/51/36/d866febf322a924dadaecbd5b06ea868.jpg"/>
          <p:cNvPicPr>
            <a:picLocks noChangeAspect="1" noChangeArrowheads="1"/>
          </p:cNvPicPr>
          <p:nvPr/>
        </p:nvPicPr>
        <p:blipFill>
          <a:blip r:embed="rId9" cstate="print"/>
          <a:srcRect r="31579"/>
          <a:stretch>
            <a:fillRect/>
          </a:stretch>
        </p:blipFill>
        <p:spPr bwMode="auto">
          <a:xfrm>
            <a:off x="4643438" y="1285860"/>
            <a:ext cx="4143404" cy="5214974"/>
          </a:xfrm>
          <a:prstGeom prst="rect">
            <a:avLst/>
          </a:prstGeom>
          <a:noFill/>
        </p:spPr>
      </p:pic>
      <p:pic>
        <p:nvPicPr>
          <p:cNvPr id="8198" name="Picture 6" descr="http://s017.radikal.ru/i412/1410/2c/04bd085af38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143380"/>
            <a:ext cx="1585071" cy="1087359"/>
          </a:xfrm>
          <a:prstGeom prst="rect">
            <a:avLst/>
          </a:prstGeom>
          <a:noFill/>
        </p:spPr>
      </p:pic>
      <p:pic>
        <p:nvPicPr>
          <p:cNvPr id="8206" name="Picture 14" descr="https://forum.materinstvo.ru/uploads/1293395333/post-232790-129342619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4572000" y="2571744"/>
            <a:ext cx="785818" cy="1016144"/>
          </a:xfrm>
          <a:prstGeom prst="rect">
            <a:avLst/>
          </a:prstGeom>
          <a:noFill/>
        </p:spPr>
      </p:pic>
      <p:pic>
        <p:nvPicPr>
          <p:cNvPr id="8208" name="Picture 16" descr="https://forum.materinstvo.ru/uploads/1293046862/post-232790-129306913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357686" y="5143512"/>
            <a:ext cx="1143008" cy="1143008"/>
          </a:xfrm>
          <a:prstGeom prst="rect">
            <a:avLst/>
          </a:prstGeom>
          <a:noFill/>
        </p:spPr>
      </p:pic>
      <p:pic>
        <p:nvPicPr>
          <p:cNvPr id="8210" name="Picture 18" descr="https://png.pngtree.com/element_origin_min_pic/16/11/12/d27194ba210a33b91da70083b18dd93f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2462" y="5214950"/>
            <a:ext cx="747035" cy="77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2" name="Picture 20" descr="http://icons.iconarchive.com/icons/dapino/event-people/512/trumpet-ico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500958" y="1285860"/>
            <a:ext cx="1162025" cy="1162025"/>
          </a:xfrm>
          <a:prstGeom prst="rect">
            <a:avLst/>
          </a:prstGeom>
          <a:noFill/>
        </p:spPr>
      </p:pic>
      <p:sp>
        <p:nvSpPr>
          <p:cNvPr id="8216" name="AutoShape 24" descr="https://www.pngarts.com/files/3/Electric-Guitar-Transparent-Imag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AutoShape 26" descr="https://www.pngarts.com/files/3/Electric-Guitar-Transparent-Imag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0" name="AutoShape 28" descr="https://www.pngarts.com/files/3/Electric-Guitar-Transparent-Imag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6" name="Picture 34" descr="http://www.clipartbest.com/cliparts/4cb/6e4/4cb6e4od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57884" y="4214818"/>
            <a:ext cx="1056881" cy="942386"/>
          </a:xfrm>
          <a:prstGeom prst="rect">
            <a:avLst/>
          </a:prstGeom>
          <a:noFill/>
        </p:spPr>
      </p:pic>
      <p:pic>
        <p:nvPicPr>
          <p:cNvPr id="8228" name="Picture 36" descr="https://ya-webdesign.com/images/drummer-vector-drumkit-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62" y="4214818"/>
            <a:ext cx="750857" cy="604440"/>
          </a:xfrm>
          <a:prstGeom prst="rect">
            <a:avLst/>
          </a:prstGeom>
          <a:noFill/>
        </p:spPr>
      </p:pic>
      <p:pic>
        <p:nvPicPr>
          <p:cNvPr id="8232" name="Picture 40" descr="http://www.clipartbest.com/cliparts/di7/oEM/di7oEMay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6314" y="1285860"/>
            <a:ext cx="468314" cy="1000132"/>
          </a:xfrm>
          <a:prstGeom prst="rect">
            <a:avLst/>
          </a:prstGeom>
          <a:noFill/>
        </p:spPr>
      </p:pic>
      <p:sp>
        <p:nvSpPr>
          <p:cNvPr id="45" name="Полилиния 44"/>
          <p:cNvSpPr/>
          <p:nvPr/>
        </p:nvSpPr>
        <p:spPr>
          <a:xfrm>
            <a:off x="5343896" y="2529444"/>
            <a:ext cx="2897579" cy="3099460"/>
          </a:xfrm>
          <a:custGeom>
            <a:avLst/>
            <a:gdLst>
              <a:gd name="connsiteX0" fmla="*/ 0 w 2897579"/>
              <a:gd name="connsiteY0" fmla="*/ 2707574 h 3099460"/>
              <a:gd name="connsiteX1" fmla="*/ 11875 w 2897579"/>
              <a:gd name="connsiteY1" fmla="*/ 2339439 h 3099460"/>
              <a:gd name="connsiteX2" fmla="*/ 23751 w 2897579"/>
              <a:gd name="connsiteY2" fmla="*/ 2101933 h 3099460"/>
              <a:gd name="connsiteX3" fmla="*/ 35626 w 2897579"/>
              <a:gd name="connsiteY3" fmla="*/ 2054431 h 3099460"/>
              <a:gd name="connsiteX4" fmla="*/ 59377 w 2897579"/>
              <a:gd name="connsiteY4" fmla="*/ 2018805 h 3099460"/>
              <a:gd name="connsiteX5" fmla="*/ 106878 w 2897579"/>
              <a:gd name="connsiteY5" fmla="*/ 1935678 h 3099460"/>
              <a:gd name="connsiteX6" fmla="*/ 154379 w 2897579"/>
              <a:gd name="connsiteY6" fmla="*/ 1876301 h 3099460"/>
              <a:gd name="connsiteX7" fmla="*/ 213756 w 2897579"/>
              <a:gd name="connsiteY7" fmla="*/ 1805050 h 3099460"/>
              <a:gd name="connsiteX8" fmla="*/ 249382 w 2897579"/>
              <a:gd name="connsiteY8" fmla="*/ 1793174 h 3099460"/>
              <a:gd name="connsiteX9" fmla="*/ 308759 w 2897579"/>
              <a:gd name="connsiteY9" fmla="*/ 1745673 h 3099460"/>
              <a:gd name="connsiteX10" fmla="*/ 380010 w 2897579"/>
              <a:gd name="connsiteY10" fmla="*/ 1698172 h 3099460"/>
              <a:gd name="connsiteX11" fmla="*/ 451262 w 2897579"/>
              <a:gd name="connsiteY11" fmla="*/ 1662546 h 3099460"/>
              <a:gd name="connsiteX12" fmla="*/ 475013 w 2897579"/>
              <a:gd name="connsiteY12" fmla="*/ 1626920 h 3099460"/>
              <a:gd name="connsiteX13" fmla="*/ 522514 w 2897579"/>
              <a:gd name="connsiteY13" fmla="*/ 1615044 h 3099460"/>
              <a:gd name="connsiteX14" fmla="*/ 558140 w 2897579"/>
              <a:gd name="connsiteY14" fmla="*/ 1603169 h 3099460"/>
              <a:gd name="connsiteX15" fmla="*/ 593766 w 2897579"/>
              <a:gd name="connsiteY15" fmla="*/ 1579418 h 3099460"/>
              <a:gd name="connsiteX16" fmla="*/ 665018 w 2897579"/>
              <a:gd name="connsiteY16" fmla="*/ 1555668 h 3099460"/>
              <a:gd name="connsiteX17" fmla="*/ 819398 w 2897579"/>
              <a:gd name="connsiteY17" fmla="*/ 1520042 h 3099460"/>
              <a:gd name="connsiteX18" fmla="*/ 878774 w 2897579"/>
              <a:gd name="connsiteY18" fmla="*/ 1496291 h 3099460"/>
              <a:gd name="connsiteX19" fmla="*/ 961901 w 2897579"/>
              <a:gd name="connsiteY19" fmla="*/ 1484416 h 3099460"/>
              <a:gd name="connsiteX20" fmla="*/ 1021278 w 2897579"/>
              <a:gd name="connsiteY20" fmla="*/ 1472540 h 3099460"/>
              <a:gd name="connsiteX21" fmla="*/ 1104405 w 2897579"/>
              <a:gd name="connsiteY21" fmla="*/ 1448790 h 3099460"/>
              <a:gd name="connsiteX22" fmla="*/ 1270660 w 2897579"/>
              <a:gd name="connsiteY22" fmla="*/ 1425039 h 3099460"/>
              <a:gd name="connsiteX23" fmla="*/ 1401288 w 2897579"/>
              <a:gd name="connsiteY23" fmla="*/ 1401288 h 3099460"/>
              <a:gd name="connsiteX24" fmla="*/ 1496291 w 2897579"/>
              <a:gd name="connsiteY24" fmla="*/ 1377538 h 3099460"/>
              <a:gd name="connsiteX25" fmla="*/ 1591294 w 2897579"/>
              <a:gd name="connsiteY25" fmla="*/ 1365662 h 3099460"/>
              <a:gd name="connsiteX26" fmla="*/ 1710047 w 2897579"/>
              <a:gd name="connsiteY26" fmla="*/ 1330037 h 3099460"/>
              <a:gd name="connsiteX27" fmla="*/ 1757548 w 2897579"/>
              <a:gd name="connsiteY27" fmla="*/ 1318161 h 3099460"/>
              <a:gd name="connsiteX28" fmla="*/ 1888177 w 2897579"/>
              <a:gd name="connsiteY28" fmla="*/ 1246909 h 3099460"/>
              <a:gd name="connsiteX29" fmla="*/ 1923803 w 2897579"/>
              <a:gd name="connsiteY29" fmla="*/ 1235034 h 3099460"/>
              <a:gd name="connsiteX30" fmla="*/ 2018805 w 2897579"/>
              <a:gd name="connsiteY30" fmla="*/ 1211283 h 3099460"/>
              <a:gd name="connsiteX31" fmla="*/ 2113808 w 2897579"/>
              <a:gd name="connsiteY31" fmla="*/ 1163782 h 3099460"/>
              <a:gd name="connsiteX32" fmla="*/ 2173185 w 2897579"/>
              <a:gd name="connsiteY32" fmla="*/ 1140031 h 3099460"/>
              <a:gd name="connsiteX33" fmla="*/ 2208810 w 2897579"/>
              <a:gd name="connsiteY33" fmla="*/ 1128156 h 3099460"/>
              <a:gd name="connsiteX34" fmla="*/ 2303813 w 2897579"/>
              <a:gd name="connsiteY34" fmla="*/ 1068779 h 3099460"/>
              <a:gd name="connsiteX35" fmla="*/ 2363190 w 2897579"/>
              <a:gd name="connsiteY35" fmla="*/ 1033153 h 3099460"/>
              <a:gd name="connsiteX36" fmla="*/ 2410691 w 2897579"/>
              <a:gd name="connsiteY36" fmla="*/ 1009403 h 3099460"/>
              <a:gd name="connsiteX37" fmla="*/ 2505694 w 2897579"/>
              <a:gd name="connsiteY37" fmla="*/ 938151 h 3099460"/>
              <a:gd name="connsiteX38" fmla="*/ 2565070 w 2897579"/>
              <a:gd name="connsiteY38" fmla="*/ 902525 h 3099460"/>
              <a:gd name="connsiteX39" fmla="*/ 2600696 w 2897579"/>
              <a:gd name="connsiteY39" fmla="*/ 878774 h 3099460"/>
              <a:gd name="connsiteX40" fmla="*/ 2707574 w 2897579"/>
              <a:gd name="connsiteY40" fmla="*/ 807522 h 3099460"/>
              <a:gd name="connsiteX41" fmla="*/ 2755075 w 2897579"/>
              <a:gd name="connsiteY41" fmla="*/ 748146 h 3099460"/>
              <a:gd name="connsiteX42" fmla="*/ 2802577 w 2897579"/>
              <a:gd name="connsiteY42" fmla="*/ 700644 h 3099460"/>
              <a:gd name="connsiteX43" fmla="*/ 2861953 w 2897579"/>
              <a:gd name="connsiteY43" fmla="*/ 605642 h 3099460"/>
              <a:gd name="connsiteX44" fmla="*/ 2885704 w 2897579"/>
              <a:gd name="connsiteY44" fmla="*/ 534390 h 3099460"/>
              <a:gd name="connsiteX45" fmla="*/ 2897579 w 2897579"/>
              <a:gd name="connsiteY45" fmla="*/ 498764 h 3099460"/>
              <a:gd name="connsiteX46" fmla="*/ 2885704 w 2897579"/>
              <a:gd name="connsiteY46" fmla="*/ 261257 h 3099460"/>
              <a:gd name="connsiteX47" fmla="*/ 2861953 w 2897579"/>
              <a:gd name="connsiteY47" fmla="*/ 225631 h 3099460"/>
              <a:gd name="connsiteX48" fmla="*/ 2850078 w 2897579"/>
              <a:gd name="connsiteY48" fmla="*/ 190005 h 3099460"/>
              <a:gd name="connsiteX49" fmla="*/ 2814452 w 2897579"/>
              <a:gd name="connsiteY49" fmla="*/ 154379 h 3099460"/>
              <a:gd name="connsiteX50" fmla="*/ 2778826 w 2897579"/>
              <a:gd name="connsiteY50" fmla="*/ 142504 h 3099460"/>
              <a:gd name="connsiteX51" fmla="*/ 2660073 w 2897579"/>
              <a:gd name="connsiteY51" fmla="*/ 118753 h 3099460"/>
              <a:gd name="connsiteX52" fmla="*/ 2588821 w 2897579"/>
              <a:gd name="connsiteY52" fmla="*/ 95003 h 3099460"/>
              <a:gd name="connsiteX53" fmla="*/ 2505694 w 2897579"/>
              <a:gd name="connsiteY53" fmla="*/ 59377 h 3099460"/>
              <a:gd name="connsiteX54" fmla="*/ 2470068 w 2897579"/>
              <a:gd name="connsiteY54" fmla="*/ 35626 h 3099460"/>
              <a:gd name="connsiteX55" fmla="*/ 2422566 w 2897579"/>
              <a:gd name="connsiteY55" fmla="*/ 23751 h 3099460"/>
              <a:gd name="connsiteX56" fmla="*/ 2327564 w 2897579"/>
              <a:gd name="connsiteY56" fmla="*/ 0 h 3099460"/>
              <a:gd name="connsiteX57" fmla="*/ 2030681 w 2897579"/>
              <a:gd name="connsiteY57" fmla="*/ 11875 h 3099460"/>
              <a:gd name="connsiteX58" fmla="*/ 1995055 w 2897579"/>
              <a:gd name="connsiteY58" fmla="*/ 35626 h 3099460"/>
              <a:gd name="connsiteX59" fmla="*/ 1959429 w 2897579"/>
              <a:gd name="connsiteY59" fmla="*/ 47501 h 3099460"/>
              <a:gd name="connsiteX60" fmla="*/ 1923803 w 2897579"/>
              <a:gd name="connsiteY60" fmla="*/ 71252 h 3099460"/>
              <a:gd name="connsiteX61" fmla="*/ 1888177 w 2897579"/>
              <a:gd name="connsiteY61" fmla="*/ 83127 h 3099460"/>
              <a:gd name="connsiteX62" fmla="*/ 1852551 w 2897579"/>
              <a:gd name="connsiteY62" fmla="*/ 118753 h 3099460"/>
              <a:gd name="connsiteX63" fmla="*/ 1745673 w 2897579"/>
              <a:gd name="connsiteY63" fmla="*/ 213756 h 3099460"/>
              <a:gd name="connsiteX64" fmla="*/ 1698172 w 2897579"/>
              <a:gd name="connsiteY64" fmla="*/ 285008 h 3099460"/>
              <a:gd name="connsiteX65" fmla="*/ 1698172 w 2897579"/>
              <a:gd name="connsiteY65" fmla="*/ 570016 h 3099460"/>
              <a:gd name="connsiteX66" fmla="*/ 1757548 w 2897579"/>
              <a:gd name="connsiteY66" fmla="*/ 676894 h 3099460"/>
              <a:gd name="connsiteX67" fmla="*/ 1816925 w 2897579"/>
              <a:gd name="connsiteY67" fmla="*/ 760021 h 3099460"/>
              <a:gd name="connsiteX68" fmla="*/ 1852551 w 2897579"/>
              <a:gd name="connsiteY68" fmla="*/ 831273 h 3099460"/>
              <a:gd name="connsiteX69" fmla="*/ 1923803 w 2897579"/>
              <a:gd name="connsiteY69" fmla="*/ 938151 h 3099460"/>
              <a:gd name="connsiteX70" fmla="*/ 1947553 w 2897579"/>
              <a:gd name="connsiteY70" fmla="*/ 973777 h 3099460"/>
              <a:gd name="connsiteX71" fmla="*/ 1995055 w 2897579"/>
              <a:gd name="connsiteY71" fmla="*/ 1021278 h 3099460"/>
              <a:gd name="connsiteX72" fmla="*/ 2018805 w 2897579"/>
              <a:gd name="connsiteY72" fmla="*/ 1056904 h 3099460"/>
              <a:gd name="connsiteX73" fmla="*/ 2090057 w 2897579"/>
              <a:gd name="connsiteY73" fmla="*/ 1128156 h 3099460"/>
              <a:gd name="connsiteX74" fmla="*/ 2149434 w 2897579"/>
              <a:gd name="connsiteY74" fmla="*/ 1211283 h 3099460"/>
              <a:gd name="connsiteX75" fmla="*/ 2185060 w 2897579"/>
              <a:gd name="connsiteY75" fmla="*/ 1246909 h 3099460"/>
              <a:gd name="connsiteX76" fmla="*/ 2220686 w 2897579"/>
              <a:gd name="connsiteY76" fmla="*/ 1318161 h 3099460"/>
              <a:gd name="connsiteX77" fmla="*/ 2256312 w 2897579"/>
              <a:gd name="connsiteY77" fmla="*/ 1353787 h 3099460"/>
              <a:gd name="connsiteX78" fmla="*/ 2280062 w 2897579"/>
              <a:gd name="connsiteY78" fmla="*/ 1401288 h 3099460"/>
              <a:gd name="connsiteX79" fmla="*/ 2339439 w 2897579"/>
              <a:gd name="connsiteY79" fmla="*/ 1496291 h 3099460"/>
              <a:gd name="connsiteX80" fmla="*/ 2363190 w 2897579"/>
              <a:gd name="connsiteY80" fmla="*/ 1567543 h 3099460"/>
              <a:gd name="connsiteX81" fmla="*/ 2375065 w 2897579"/>
              <a:gd name="connsiteY81" fmla="*/ 1603169 h 3099460"/>
              <a:gd name="connsiteX82" fmla="*/ 2386940 w 2897579"/>
              <a:gd name="connsiteY82" fmla="*/ 1638795 h 3099460"/>
              <a:gd name="connsiteX83" fmla="*/ 2398816 w 2897579"/>
              <a:gd name="connsiteY83" fmla="*/ 1686296 h 3099460"/>
              <a:gd name="connsiteX84" fmla="*/ 2410691 w 2897579"/>
              <a:gd name="connsiteY84" fmla="*/ 1721922 h 3099460"/>
              <a:gd name="connsiteX85" fmla="*/ 2422566 w 2897579"/>
              <a:gd name="connsiteY85" fmla="*/ 1769424 h 3099460"/>
              <a:gd name="connsiteX86" fmla="*/ 2446317 w 2897579"/>
              <a:gd name="connsiteY86" fmla="*/ 1816925 h 3099460"/>
              <a:gd name="connsiteX87" fmla="*/ 2458192 w 2897579"/>
              <a:gd name="connsiteY87" fmla="*/ 1876301 h 3099460"/>
              <a:gd name="connsiteX88" fmla="*/ 2470068 w 2897579"/>
              <a:gd name="connsiteY88" fmla="*/ 1947553 h 3099460"/>
              <a:gd name="connsiteX89" fmla="*/ 2493818 w 2897579"/>
              <a:gd name="connsiteY89" fmla="*/ 2042556 h 3099460"/>
              <a:gd name="connsiteX90" fmla="*/ 2505694 w 2897579"/>
              <a:gd name="connsiteY90" fmla="*/ 2137559 h 3099460"/>
              <a:gd name="connsiteX91" fmla="*/ 2517569 w 2897579"/>
              <a:gd name="connsiteY91" fmla="*/ 2173185 h 3099460"/>
              <a:gd name="connsiteX92" fmla="*/ 2541320 w 2897579"/>
              <a:gd name="connsiteY92" fmla="*/ 2268187 h 3099460"/>
              <a:gd name="connsiteX93" fmla="*/ 2529444 w 2897579"/>
              <a:gd name="connsiteY93" fmla="*/ 2695699 h 3099460"/>
              <a:gd name="connsiteX94" fmla="*/ 2470068 w 2897579"/>
              <a:gd name="connsiteY94" fmla="*/ 2850078 h 3099460"/>
              <a:gd name="connsiteX95" fmla="*/ 2434442 w 2897579"/>
              <a:gd name="connsiteY95" fmla="*/ 2909455 h 3099460"/>
              <a:gd name="connsiteX96" fmla="*/ 2303813 w 2897579"/>
              <a:gd name="connsiteY96" fmla="*/ 3016333 h 3099460"/>
              <a:gd name="connsiteX97" fmla="*/ 2196935 w 2897579"/>
              <a:gd name="connsiteY97" fmla="*/ 3051959 h 3099460"/>
              <a:gd name="connsiteX98" fmla="*/ 2161309 w 2897579"/>
              <a:gd name="connsiteY98" fmla="*/ 3063834 h 3099460"/>
              <a:gd name="connsiteX99" fmla="*/ 2101933 w 2897579"/>
              <a:gd name="connsiteY99" fmla="*/ 3075709 h 3099460"/>
              <a:gd name="connsiteX100" fmla="*/ 2066307 w 2897579"/>
              <a:gd name="connsiteY100" fmla="*/ 3087585 h 3099460"/>
              <a:gd name="connsiteX101" fmla="*/ 1971304 w 2897579"/>
              <a:gd name="connsiteY101" fmla="*/ 3099460 h 3099460"/>
              <a:gd name="connsiteX102" fmla="*/ 1330036 w 2897579"/>
              <a:gd name="connsiteY102" fmla="*/ 3087585 h 3099460"/>
              <a:gd name="connsiteX103" fmla="*/ 1258785 w 2897579"/>
              <a:gd name="connsiteY103" fmla="*/ 3063834 h 3099460"/>
              <a:gd name="connsiteX104" fmla="*/ 1199408 w 2897579"/>
              <a:gd name="connsiteY104" fmla="*/ 3051959 h 3099460"/>
              <a:gd name="connsiteX105" fmla="*/ 1151907 w 2897579"/>
              <a:gd name="connsiteY105" fmla="*/ 3016333 h 3099460"/>
              <a:gd name="connsiteX106" fmla="*/ 1104405 w 2897579"/>
              <a:gd name="connsiteY106" fmla="*/ 3004457 h 3099460"/>
              <a:gd name="connsiteX107" fmla="*/ 1021278 w 2897579"/>
              <a:gd name="connsiteY107" fmla="*/ 2956956 h 3099460"/>
              <a:gd name="connsiteX108" fmla="*/ 997527 w 2897579"/>
              <a:gd name="connsiteY108" fmla="*/ 2921330 h 3099460"/>
              <a:gd name="connsiteX109" fmla="*/ 950026 w 2897579"/>
              <a:gd name="connsiteY109" fmla="*/ 2826327 h 3099460"/>
              <a:gd name="connsiteX110" fmla="*/ 938151 w 2897579"/>
              <a:gd name="connsiteY110" fmla="*/ 2778826 h 3099460"/>
              <a:gd name="connsiteX111" fmla="*/ 914400 w 2897579"/>
              <a:gd name="connsiteY111" fmla="*/ 2707574 h 3099460"/>
              <a:gd name="connsiteX112" fmla="*/ 902525 w 2897579"/>
              <a:gd name="connsiteY112" fmla="*/ 2660073 h 3099460"/>
              <a:gd name="connsiteX113" fmla="*/ 890649 w 2897579"/>
              <a:gd name="connsiteY113" fmla="*/ 2624447 h 3099460"/>
              <a:gd name="connsiteX114" fmla="*/ 866899 w 2897579"/>
              <a:gd name="connsiteY114" fmla="*/ 2576946 h 30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897579" h="3099460">
                <a:moveTo>
                  <a:pt x="0" y="2707574"/>
                </a:moveTo>
                <a:cubicBezTo>
                  <a:pt x="86866" y="2577277"/>
                  <a:pt x="11875" y="2704789"/>
                  <a:pt x="11875" y="2339439"/>
                </a:cubicBezTo>
                <a:cubicBezTo>
                  <a:pt x="11875" y="2260171"/>
                  <a:pt x="17168" y="2180927"/>
                  <a:pt x="23751" y="2101933"/>
                </a:cubicBezTo>
                <a:cubicBezTo>
                  <a:pt x="25106" y="2085668"/>
                  <a:pt x="29197" y="2069433"/>
                  <a:pt x="35626" y="2054431"/>
                </a:cubicBezTo>
                <a:cubicBezTo>
                  <a:pt x="41248" y="2041313"/>
                  <a:pt x="51460" y="2030680"/>
                  <a:pt x="59377" y="2018805"/>
                </a:cubicBezTo>
                <a:cubicBezTo>
                  <a:pt x="86604" y="1937120"/>
                  <a:pt x="49363" y="2036330"/>
                  <a:pt x="106878" y="1935678"/>
                </a:cubicBezTo>
                <a:cubicBezTo>
                  <a:pt x="142177" y="1873905"/>
                  <a:pt x="86776" y="1921370"/>
                  <a:pt x="154379" y="1876301"/>
                </a:cubicBezTo>
                <a:cubicBezTo>
                  <a:pt x="171905" y="1850012"/>
                  <a:pt x="186324" y="1823338"/>
                  <a:pt x="213756" y="1805050"/>
                </a:cubicBezTo>
                <a:cubicBezTo>
                  <a:pt x="224171" y="1798106"/>
                  <a:pt x="237507" y="1797133"/>
                  <a:pt x="249382" y="1793174"/>
                </a:cubicBezTo>
                <a:cubicBezTo>
                  <a:pt x="293268" y="1727347"/>
                  <a:pt x="248024" y="1779415"/>
                  <a:pt x="308759" y="1745673"/>
                </a:cubicBezTo>
                <a:cubicBezTo>
                  <a:pt x="333711" y="1731811"/>
                  <a:pt x="352931" y="1707199"/>
                  <a:pt x="380010" y="1698172"/>
                </a:cubicBezTo>
                <a:cubicBezTo>
                  <a:pt x="429176" y="1681782"/>
                  <a:pt x="405220" y="1693239"/>
                  <a:pt x="451262" y="1662546"/>
                </a:cubicBezTo>
                <a:cubicBezTo>
                  <a:pt x="459179" y="1650671"/>
                  <a:pt x="463138" y="1634837"/>
                  <a:pt x="475013" y="1626920"/>
                </a:cubicBezTo>
                <a:cubicBezTo>
                  <a:pt x="488593" y="1617867"/>
                  <a:pt x="506821" y="1619528"/>
                  <a:pt x="522514" y="1615044"/>
                </a:cubicBezTo>
                <a:cubicBezTo>
                  <a:pt x="534550" y="1611605"/>
                  <a:pt x="546265" y="1607127"/>
                  <a:pt x="558140" y="1603169"/>
                </a:cubicBezTo>
                <a:cubicBezTo>
                  <a:pt x="570015" y="1595252"/>
                  <a:pt x="580724" y="1585215"/>
                  <a:pt x="593766" y="1579418"/>
                </a:cubicBezTo>
                <a:cubicBezTo>
                  <a:pt x="616644" y="1569250"/>
                  <a:pt x="665018" y="1555668"/>
                  <a:pt x="665018" y="1555668"/>
                </a:cubicBezTo>
                <a:cubicBezTo>
                  <a:pt x="743966" y="1503035"/>
                  <a:pt x="657952" y="1552331"/>
                  <a:pt x="819398" y="1520042"/>
                </a:cubicBezTo>
                <a:cubicBezTo>
                  <a:pt x="840301" y="1515861"/>
                  <a:pt x="858094" y="1501461"/>
                  <a:pt x="878774" y="1496291"/>
                </a:cubicBezTo>
                <a:cubicBezTo>
                  <a:pt x="905929" y="1489502"/>
                  <a:pt x="934292" y="1489018"/>
                  <a:pt x="961901" y="1484416"/>
                </a:cubicBezTo>
                <a:cubicBezTo>
                  <a:pt x="981811" y="1481098"/>
                  <a:pt x="1001696" y="1477435"/>
                  <a:pt x="1021278" y="1472540"/>
                </a:cubicBezTo>
                <a:cubicBezTo>
                  <a:pt x="1111820" y="1449904"/>
                  <a:pt x="993346" y="1471002"/>
                  <a:pt x="1104405" y="1448790"/>
                </a:cubicBezTo>
                <a:cubicBezTo>
                  <a:pt x="1161491" y="1437373"/>
                  <a:pt x="1212265" y="1432338"/>
                  <a:pt x="1270660" y="1425039"/>
                </a:cubicBezTo>
                <a:cubicBezTo>
                  <a:pt x="1411475" y="1389836"/>
                  <a:pt x="1188542" y="1443837"/>
                  <a:pt x="1401288" y="1401288"/>
                </a:cubicBezTo>
                <a:cubicBezTo>
                  <a:pt x="1433296" y="1394886"/>
                  <a:pt x="1463901" y="1381587"/>
                  <a:pt x="1496291" y="1377538"/>
                </a:cubicBezTo>
                <a:cubicBezTo>
                  <a:pt x="1527959" y="1373579"/>
                  <a:pt x="1559814" y="1370909"/>
                  <a:pt x="1591294" y="1365662"/>
                </a:cubicBezTo>
                <a:cubicBezTo>
                  <a:pt x="1647830" y="1356239"/>
                  <a:pt x="1646708" y="1345873"/>
                  <a:pt x="1710047" y="1330037"/>
                </a:cubicBezTo>
                <a:lnTo>
                  <a:pt x="1757548" y="1318161"/>
                </a:lnTo>
                <a:cubicBezTo>
                  <a:pt x="1800910" y="1289254"/>
                  <a:pt x="1834299" y="1264868"/>
                  <a:pt x="1888177" y="1246909"/>
                </a:cubicBezTo>
                <a:cubicBezTo>
                  <a:pt x="1900052" y="1242951"/>
                  <a:pt x="1911659" y="1238070"/>
                  <a:pt x="1923803" y="1235034"/>
                </a:cubicBezTo>
                <a:cubicBezTo>
                  <a:pt x="1994687" y="1217313"/>
                  <a:pt x="1964506" y="1231645"/>
                  <a:pt x="2018805" y="1211283"/>
                </a:cubicBezTo>
                <a:cubicBezTo>
                  <a:pt x="2183181" y="1149642"/>
                  <a:pt x="1999017" y="1221178"/>
                  <a:pt x="2113808" y="1163782"/>
                </a:cubicBezTo>
                <a:cubicBezTo>
                  <a:pt x="2132874" y="1154249"/>
                  <a:pt x="2153225" y="1147516"/>
                  <a:pt x="2173185" y="1140031"/>
                </a:cubicBezTo>
                <a:cubicBezTo>
                  <a:pt x="2184905" y="1135636"/>
                  <a:pt x="2197614" y="1133754"/>
                  <a:pt x="2208810" y="1128156"/>
                </a:cubicBezTo>
                <a:cubicBezTo>
                  <a:pt x="2252699" y="1106212"/>
                  <a:pt x="2266127" y="1092333"/>
                  <a:pt x="2303813" y="1068779"/>
                </a:cubicBezTo>
                <a:cubicBezTo>
                  <a:pt x="2323386" y="1056546"/>
                  <a:pt x="2343013" y="1044362"/>
                  <a:pt x="2363190" y="1033153"/>
                </a:cubicBezTo>
                <a:cubicBezTo>
                  <a:pt x="2378665" y="1024556"/>
                  <a:pt x="2395962" y="1019223"/>
                  <a:pt x="2410691" y="1009403"/>
                </a:cubicBezTo>
                <a:cubicBezTo>
                  <a:pt x="2443627" y="987446"/>
                  <a:pt x="2471751" y="958517"/>
                  <a:pt x="2505694" y="938151"/>
                </a:cubicBezTo>
                <a:cubicBezTo>
                  <a:pt x="2525486" y="926276"/>
                  <a:pt x="2545497" y="914758"/>
                  <a:pt x="2565070" y="902525"/>
                </a:cubicBezTo>
                <a:cubicBezTo>
                  <a:pt x="2577173" y="894961"/>
                  <a:pt x="2588593" y="886338"/>
                  <a:pt x="2600696" y="878774"/>
                </a:cubicBezTo>
                <a:cubicBezTo>
                  <a:pt x="2630850" y="859928"/>
                  <a:pt x="2681219" y="833877"/>
                  <a:pt x="2707574" y="807522"/>
                </a:cubicBezTo>
                <a:cubicBezTo>
                  <a:pt x="2725496" y="789600"/>
                  <a:pt x="2738236" y="767090"/>
                  <a:pt x="2755075" y="748146"/>
                </a:cubicBezTo>
                <a:cubicBezTo>
                  <a:pt x="2769952" y="731410"/>
                  <a:pt x="2786743" y="716478"/>
                  <a:pt x="2802577" y="700644"/>
                </a:cubicBezTo>
                <a:cubicBezTo>
                  <a:pt x="2836126" y="599993"/>
                  <a:pt x="2778974" y="757769"/>
                  <a:pt x="2861953" y="605642"/>
                </a:cubicBezTo>
                <a:cubicBezTo>
                  <a:pt x="2873941" y="583664"/>
                  <a:pt x="2877787" y="558141"/>
                  <a:pt x="2885704" y="534390"/>
                </a:cubicBezTo>
                <a:lnTo>
                  <a:pt x="2897579" y="498764"/>
                </a:lnTo>
                <a:cubicBezTo>
                  <a:pt x="2893621" y="419595"/>
                  <a:pt x="2895956" y="339859"/>
                  <a:pt x="2885704" y="261257"/>
                </a:cubicBezTo>
                <a:cubicBezTo>
                  <a:pt x="2883858" y="247104"/>
                  <a:pt x="2868336" y="238397"/>
                  <a:pt x="2861953" y="225631"/>
                </a:cubicBezTo>
                <a:cubicBezTo>
                  <a:pt x="2856355" y="214435"/>
                  <a:pt x="2857022" y="200420"/>
                  <a:pt x="2850078" y="190005"/>
                </a:cubicBezTo>
                <a:cubicBezTo>
                  <a:pt x="2840762" y="176031"/>
                  <a:pt x="2828426" y="163695"/>
                  <a:pt x="2814452" y="154379"/>
                </a:cubicBezTo>
                <a:cubicBezTo>
                  <a:pt x="2804037" y="147435"/>
                  <a:pt x="2791023" y="145319"/>
                  <a:pt x="2778826" y="142504"/>
                </a:cubicBezTo>
                <a:cubicBezTo>
                  <a:pt x="2739492" y="133427"/>
                  <a:pt x="2698370" y="131518"/>
                  <a:pt x="2660073" y="118753"/>
                </a:cubicBezTo>
                <a:cubicBezTo>
                  <a:pt x="2636322" y="110836"/>
                  <a:pt x="2611213" y="106199"/>
                  <a:pt x="2588821" y="95003"/>
                </a:cubicBezTo>
                <a:cubicBezTo>
                  <a:pt x="2530124" y="65654"/>
                  <a:pt x="2558114" y="76850"/>
                  <a:pt x="2505694" y="59377"/>
                </a:cubicBezTo>
                <a:cubicBezTo>
                  <a:pt x="2493819" y="51460"/>
                  <a:pt x="2483186" y="41248"/>
                  <a:pt x="2470068" y="35626"/>
                </a:cubicBezTo>
                <a:cubicBezTo>
                  <a:pt x="2455066" y="29197"/>
                  <a:pt x="2438499" y="27292"/>
                  <a:pt x="2422566" y="23751"/>
                </a:cubicBezTo>
                <a:cubicBezTo>
                  <a:pt x="2336590" y="4645"/>
                  <a:pt x="2391222" y="21219"/>
                  <a:pt x="2327564" y="0"/>
                </a:cubicBezTo>
                <a:cubicBezTo>
                  <a:pt x="2228603" y="3958"/>
                  <a:pt x="2129158" y="1324"/>
                  <a:pt x="2030681" y="11875"/>
                </a:cubicBezTo>
                <a:cubicBezTo>
                  <a:pt x="2016490" y="13395"/>
                  <a:pt x="2007821" y="29243"/>
                  <a:pt x="1995055" y="35626"/>
                </a:cubicBezTo>
                <a:cubicBezTo>
                  <a:pt x="1983859" y="41224"/>
                  <a:pt x="1971304" y="43543"/>
                  <a:pt x="1959429" y="47501"/>
                </a:cubicBezTo>
                <a:cubicBezTo>
                  <a:pt x="1947554" y="55418"/>
                  <a:pt x="1936569" y="64869"/>
                  <a:pt x="1923803" y="71252"/>
                </a:cubicBezTo>
                <a:cubicBezTo>
                  <a:pt x="1912607" y="76850"/>
                  <a:pt x="1898592" y="76183"/>
                  <a:pt x="1888177" y="83127"/>
                </a:cubicBezTo>
                <a:cubicBezTo>
                  <a:pt x="1874203" y="92443"/>
                  <a:pt x="1865453" y="108002"/>
                  <a:pt x="1852551" y="118753"/>
                </a:cubicBezTo>
                <a:cubicBezTo>
                  <a:pt x="1799009" y="163372"/>
                  <a:pt x="1803410" y="127150"/>
                  <a:pt x="1745673" y="213756"/>
                </a:cubicBezTo>
                <a:lnTo>
                  <a:pt x="1698172" y="285008"/>
                </a:lnTo>
                <a:cubicBezTo>
                  <a:pt x="1682587" y="425264"/>
                  <a:pt x="1679158" y="398896"/>
                  <a:pt x="1698172" y="570016"/>
                </a:cubicBezTo>
                <a:cubicBezTo>
                  <a:pt x="1702864" y="612239"/>
                  <a:pt x="1740068" y="641934"/>
                  <a:pt x="1757548" y="676894"/>
                </a:cubicBezTo>
                <a:cubicBezTo>
                  <a:pt x="1801498" y="764793"/>
                  <a:pt x="1756744" y="687803"/>
                  <a:pt x="1816925" y="760021"/>
                </a:cubicBezTo>
                <a:cubicBezTo>
                  <a:pt x="1869640" y="823279"/>
                  <a:pt x="1816847" y="767007"/>
                  <a:pt x="1852551" y="831273"/>
                </a:cubicBezTo>
                <a:cubicBezTo>
                  <a:pt x="1852559" y="831288"/>
                  <a:pt x="1911923" y="920331"/>
                  <a:pt x="1923803" y="938151"/>
                </a:cubicBezTo>
                <a:cubicBezTo>
                  <a:pt x="1931720" y="950026"/>
                  <a:pt x="1937461" y="963685"/>
                  <a:pt x="1947553" y="973777"/>
                </a:cubicBezTo>
                <a:cubicBezTo>
                  <a:pt x="1963387" y="989611"/>
                  <a:pt x="1980482" y="1004276"/>
                  <a:pt x="1995055" y="1021278"/>
                </a:cubicBezTo>
                <a:cubicBezTo>
                  <a:pt x="2004343" y="1032114"/>
                  <a:pt x="2009323" y="1046237"/>
                  <a:pt x="2018805" y="1056904"/>
                </a:cubicBezTo>
                <a:cubicBezTo>
                  <a:pt x="2041120" y="1082008"/>
                  <a:pt x="2071425" y="1100209"/>
                  <a:pt x="2090057" y="1128156"/>
                </a:cubicBezTo>
                <a:cubicBezTo>
                  <a:pt x="2108854" y="1156350"/>
                  <a:pt x="2127340" y="1185506"/>
                  <a:pt x="2149434" y="1211283"/>
                </a:cubicBezTo>
                <a:cubicBezTo>
                  <a:pt x="2160364" y="1224034"/>
                  <a:pt x="2174309" y="1234007"/>
                  <a:pt x="2185060" y="1246909"/>
                </a:cubicBezTo>
                <a:cubicBezTo>
                  <a:pt x="2278488" y="1359024"/>
                  <a:pt x="2149274" y="1211044"/>
                  <a:pt x="2220686" y="1318161"/>
                </a:cubicBezTo>
                <a:cubicBezTo>
                  <a:pt x="2230002" y="1332135"/>
                  <a:pt x="2244437" y="1341912"/>
                  <a:pt x="2256312" y="1353787"/>
                </a:cubicBezTo>
                <a:cubicBezTo>
                  <a:pt x="2264229" y="1369621"/>
                  <a:pt x="2270680" y="1386276"/>
                  <a:pt x="2280062" y="1401288"/>
                </a:cubicBezTo>
                <a:cubicBezTo>
                  <a:pt x="2319762" y="1464808"/>
                  <a:pt x="2312693" y="1429427"/>
                  <a:pt x="2339439" y="1496291"/>
                </a:cubicBezTo>
                <a:cubicBezTo>
                  <a:pt x="2348737" y="1519536"/>
                  <a:pt x="2355273" y="1543792"/>
                  <a:pt x="2363190" y="1567543"/>
                </a:cubicBezTo>
                <a:lnTo>
                  <a:pt x="2375065" y="1603169"/>
                </a:lnTo>
                <a:cubicBezTo>
                  <a:pt x="2379023" y="1615044"/>
                  <a:pt x="2383904" y="1626651"/>
                  <a:pt x="2386940" y="1638795"/>
                </a:cubicBezTo>
                <a:cubicBezTo>
                  <a:pt x="2390899" y="1654629"/>
                  <a:pt x="2394332" y="1670603"/>
                  <a:pt x="2398816" y="1686296"/>
                </a:cubicBezTo>
                <a:cubicBezTo>
                  <a:pt x="2402255" y="1698332"/>
                  <a:pt x="2407252" y="1709886"/>
                  <a:pt x="2410691" y="1721922"/>
                </a:cubicBezTo>
                <a:cubicBezTo>
                  <a:pt x="2415175" y="1737615"/>
                  <a:pt x="2416835" y="1754142"/>
                  <a:pt x="2422566" y="1769424"/>
                </a:cubicBezTo>
                <a:cubicBezTo>
                  <a:pt x="2428782" y="1786000"/>
                  <a:pt x="2438400" y="1801091"/>
                  <a:pt x="2446317" y="1816925"/>
                </a:cubicBezTo>
                <a:cubicBezTo>
                  <a:pt x="2450275" y="1836717"/>
                  <a:pt x="2454581" y="1856443"/>
                  <a:pt x="2458192" y="1876301"/>
                </a:cubicBezTo>
                <a:cubicBezTo>
                  <a:pt x="2462499" y="1899991"/>
                  <a:pt x="2465023" y="1924009"/>
                  <a:pt x="2470068" y="1947553"/>
                </a:cubicBezTo>
                <a:cubicBezTo>
                  <a:pt x="2476907" y="1979471"/>
                  <a:pt x="2489769" y="2010166"/>
                  <a:pt x="2493818" y="2042556"/>
                </a:cubicBezTo>
                <a:cubicBezTo>
                  <a:pt x="2497777" y="2074224"/>
                  <a:pt x="2499985" y="2106160"/>
                  <a:pt x="2505694" y="2137559"/>
                </a:cubicBezTo>
                <a:cubicBezTo>
                  <a:pt x="2507933" y="2149875"/>
                  <a:pt x="2514533" y="2161041"/>
                  <a:pt x="2517569" y="2173185"/>
                </a:cubicBezTo>
                <a:lnTo>
                  <a:pt x="2541320" y="2268187"/>
                </a:lnTo>
                <a:cubicBezTo>
                  <a:pt x="2537361" y="2410691"/>
                  <a:pt x="2536390" y="2553309"/>
                  <a:pt x="2529444" y="2695699"/>
                </a:cubicBezTo>
                <a:cubicBezTo>
                  <a:pt x="2526684" y="2752287"/>
                  <a:pt x="2498427" y="2802812"/>
                  <a:pt x="2470068" y="2850078"/>
                </a:cubicBezTo>
                <a:cubicBezTo>
                  <a:pt x="2458193" y="2869870"/>
                  <a:pt x="2448291" y="2890990"/>
                  <a:pt x="2434442" y="2909455"/>
                </a:cubicBezTo>
                <a:cubicBezTo>
                  <a:pt x="2411200" y="2940444"/>
                  <a:pt x="2317087" y="3011908"/>
                  <a:pt x="2303813" y="3016333"/>
                </a:cubicBezTo>
                <a:lnTo>
                  <a:pt x="2196935" y="3051959"/>
                </a:lnTo>
                <a:cubicBezTo>
                  <a:pt x="2185060" y="3055917"/>
                  <a:pt x="2173584" y="3061379"/>
                  <a:pt x="2161309" y="3063834"/>
                </a:cubicBezTo>
                <a:cubicBezTo>
                  <a:pt x="2141517" y="3067792"/>
                  <a:pt x="2121514" y="3070814"/>
                  <a:pt x="2101933" y="3075709"/>
                </a:cubicBezTo>
                <a:cubicBezTo>
                  <a:pt x="2089789" y="3078745"/>
                  <a:pt x="2078623" y="3085346"/>
                  <a:pt x="2066307" y="3087585"/>
                </a:cubicBezTo>
                <a:cubicBezTo>
                  <a:pt x="2034908" y="3093294"/>
                  <a:pt x="2002972" y="3095502"/>
                  <a:pt x="1971304" y="3099460"/>
                </a:cubicBezTo>
                <a:cubicBezTo>
                  <a:pt x="1757548" y="3095502"/>
                  <a:pt x="1543562" y="3098261"/>
                  <a:pt x="1330036" y="3087585"/>
                </a:cubicBezTo>
                <a:cubicBezTo>
                  <a:pt x="1305032" y="3086335"/>
                  <a:pt x="1283334" y="3068744"/>
                  <a:pt x="1258785" y="3063834"/>
                </a:cubicBezTo>
                <a:lnTo>
                  <a:pt x="1199408" y="3051959"/>
                </a:lnTo>
                <a:cubicBezTo>
                  <a:pt x="1183574" y="3040084"/>
                  <a:pt x="1169610" y="3025184"/>
                  <a:pt x="1151907" y="3016333"/>
                </a:cubicBezTo>
                <a:cubicBezTo>
                  <a:pt x="1137309" y="3009034"/>
                  <a:pt x="1119687" y="3010188"/>
                  <a:pt x="1104405" y="3004457"/>
                </a:cubicBezTo>
                <a:cubicBezTo>
                  <a:pt x="1069964" y="2991542"/>
                  <a:pt x="1050812" y="2976645"/>
                  <a:pt x="1021278" y="2956956"/>
                </a:cubicBezTo>
                <a:cubicBezTo>
                  <a:pt x="1013361" y="2945081"/>
                  <a:pt x="1004361" y="2933860"/>
                  <a:pt x="997527" y="2921330"/>
                </a:cubicBezTo>
                <a:cubicBezTo>
                  <a:pt x="980573" y="2890248"/>
                  <a:pt x="950026" y="2826327"/>
                  <a:pt x="950026" y="2826327"/>
                </a:cubicBezTo>
                <a:cubicBezTo>
                  <a:pt x="946068" y="2810493"/>
                  <a:pt x="942841" y="2794459"/>
                  <a:pt x="938151" y="2778826"/>
                </a:cubicBezTo>
                <a:cubicBezTo>
                  <a:pt x="930957" y="2754846"/>
                  <a:pt x="920472" y="2731862"/>
                  <a:pt x="914400" y="2707574"/>
                </a:cubicBezTo>
                <a:cubicBezTo>
                  <a:pt x="910442" y="2691740"/>
                  <a:pt x="907009" y="2675766"/>
                  <a:pt x="902525" y="2660073"/>
                </a:cubicBezTo>
                <a:cubicBezTo>
                  <a:pt x="899086" y="2648037"/>
                  <a:pt x="895580" y="2635953"/>
                  <a:pt x="890649" y="2624447"/>
                </a:cubicBezTo>
                <a:cubicBezTo>
                  <a:pt x="883676" y="2608176"/>
                  <a:pt x="866899" y="2576946"/>
                  <a:pt x="866899" y="2576946"/>
                </a:cubicBezTo>
              </a:path>
            </a:pathLst>
          </a:custGeom>
          <a:ln w="3810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-5820000">
            <a:off x="5263745" y="5043769"/>
            <a:ext cx="214314" cy="144000"/>
          </a:xfrm>
          <a:prstGeom prst="rightArrow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343896" y="2090057"/>
            <a:ext cx="3280410" cy="3728852"/>
          </a:xfrm>
          <a:custGeom>
            <a:avLst/>
            <a:gdLst>
              <a:gd name="connsiteX0" fmla="*/ 0 w 3280410"/>
              <a:gd name="connsiteY0" fmla="*/ 593766 h 3728852"/>
              <a:gd name="connsiteX1" fmla="*/ 581891 w 3280410"/>
              <a:gd name="connsiteY1" fmla="*/ 605642 h 3728852"/>
              <a:gd name="connsiteX2" fmla="*/ 617517 w 3280410"/>
              <a:gd name="connsiteY2" fmla="*/ 617517 h 3728852"/>
              <a:gd name="connsiteX3" fmla="*/ 712520 w 3280410"/>
              <a:gd name="connsiteY3" fmla="*/ 629392 h 3728852"/>
              <a:gd name="connsiteX4" fmla="*/ 843148 w 3280410"/>
              <a:gd name="connsiteY4" fmla="*/ 665018 h 3728852"/>
              <a:gd name="connsiteX5" fmla="*/ 914400 w 3280410"/>
              <a:gd name="connsiteY5" fmla="*/ 676894 h 3728852"/>
              <a:gd name="connsiteX6" fmla="*/ 985652 w 3280410"/>
              <a:gd name="connsiteY6" fmla="*/ 700644 h 3728852"/>
              <a:gd name="connsiteX7" fmla="*/ 1033153 w 3280410"/>
              <a:gd name="connsiteY7" fmla="*/ 736270 h 3728852"/>
              <a:gd name="connsiteX8" fmla="*/ 1080655 w 3280410"/>
              <a:gd name="connsiteY8" fmla="*/ 748146 h 3728852"/>
              <a:gd name="connsiteX9" fmla="*/ 1116281 w 3280410"/>
              <a:gd name="connsiteY9" fmla="*/ 760021 h 3728852"/>
              <a:gd name="connsiteX10" fmla="*/ 1211283 w 3280410"/>
              <a:gd name="connsiteY10" fmla="*/ 795647 h 3728852"/>
              <a:gd name="connsiteX11" fmla="*/ 1258785 w 3280410"/>
              <a:gd name="connsiteY11" fmla="*/ 819398 h 3728852"/>
              <a:gd name="connsiteX12" fmla="*/ 1294410 w 3280410"/>
              <a:gd name="connsiteY12" fmla="*/ 831273 h 3728852"/>
              <a:gd name="connsiteX13" fmla="*/ 1330036 w 3280410"/>
              <a:gd name="connsiteY13" fmla="*/ 855024 h 3728852"/>
              <a:gd name="connsiteX14" fmla="*/ 1448790 w 3280410"/>
              <a:gd name="connsiteY14" fmla="*/ 926275 h 3728852"/>
              <a:gd name="connsiteX15" fmla="*/ 1531917 w 3280410"/>
              <a:gd name="connsiteY15" fmla="*/ 973777 h 3728852"/>
              <a:gd name="connsiteX16" fmla="*/ 1579418 w 3280410"/>
              <a:gd name="connsiteY16" fmla="*/ 1021278 h 3728852"/>
              <a:gd name="connsiteX17" fmla="*/ 1662546 w 3280410"/>
              <a:gd name="connsiteY17" fmla="*/ 1056904 h 3728852"/>
              <a:gd name="connsiteX18" fmla="*/ 1769423 w 3280410"/>
              <a:gd name="connsiteY18" fmla="*/ 1116281 h 3728852"/>
              <a:gd name="connsiteX19" fmla="*/ 1840675 w 3280410"/>
              <a:gd name="connsiteY19" fmla="*/ 1163782 h 3728852"/>
              <a:gd name="connsiteX20" fmla="*/ 1947553 w 3280410"/>
              <a:gd name="connsiteY20" fmla="*/ 1223159 h 3728852"/>
              <a:gd name="connsiteX21" fmla="*/ 2006930 w 3280410"/>
              <a:gd name="connsiteY21" fmla="*/ 1270660 h 3728852"/>
              <a:gd name="connsiteX22" fmla="*/ 2030681 w 3280410"/>
              <a:gd name="connsiteY22" fmla="*/ 1306286 h 3728852"/>
              <a:gd name="connsiteX23" fmla="*/ 2066307 w 3280410"/>
              <a:gd name="connsiteY23" fmla="*/ 1341912 h 3728852"/>
              <a:gd name="connsiteX24" fmla="*/ 2125683 w 3280410"/>
              <a:gd name="connsiteY24" fmla="*/ 1425039 h 3728852"/>
              <a:gd name="connsiteX25" fmla="*/ 2173185 w 3280410"/>
              <a:gd name="connsiteY25" fmla="*/ 1484416 h 3728852"/>
              <a:gd name="connsiteX26" fmla="*/ 2196935 w 3280410"/>
              <a:gd name="connsiteY26" fmla="*/ 1520042 h 3728852"/>
              <a:gd name="connsiteX27" fmla="*/ 2244436 w 3280410"/>
              <a:gd name="connsiteY27" fmla="*/ 1567543 h 3728852"/>
              <a:gd name="connsiteX28" fmla="*/ 2280062 w 3280410"/>
              <a:gd name="connsiteY28" fmla="*/ 1626920 h 3728852"/>
              <a:gd name="connsiteX29" fmla="*/ 2351314 w 3280410"/>
              <a:gd name="connsiteY29" fmla="*/ 1721922 h 3728852"/>
              <a:gd name="connsiteX30" fmla="*/ 2398816 w 3280410"/>
              <a:gd name="connsiteY30" fmla="*/ 1781299 h 3728852"/>
              <a:gd name="connsiteX31" fmla="*/ 2434442 w 3280410"/>
              <a:gd name="connsiteY31" fmla="*/ 1805049 h 3728852"/>
              <a:gd name="connsiteX32" fmla="*/ 2446317 w 3280410"/>
              <a:gd name="connsiteY32" fmla="*/ 1840675 h 3728852"/>
              <a:gd name="connsiteX33" fmla="*/ 2505694 w 3280410"/>
              <a:gd name="connsiteY33" fmla="*/ 1911927 h 3728852"/>
              <a:gd name="connsiteX34" fmla="*/ 2565070 w 3280410"/>
              <a:gd name="connsiteY34" fmla="*/ 2018805 h 3728852"/>
              <a:gd name="connsiteX35" fmla="*/ 2588821 w 3280410"/>
              <a:gd name="connsiteY35" fmla="*/ 2054431 h 3728852"/>
              <a:gd name="connsiteX36" fmla="*/ 2600696 w 3280410"/>
              <a:gd name="connsiteY36" fmla="*/ 2090057 h 3728852"/>
              <a:gd name="connsiteX37" fmla="*/ 2648198 w 3280410"/>
              <a:gd name="connsiteY37" fmla="*/ 2173185 h 3728852"/>
              <a:gd name="connsiteX38" fmla="*/ 2660073 w 3280410"/>
              <a:gd name="connsiteY38" fmla="*/ 2244437 h 3728852"/>
              <a:gd name="connsiteX39" fmla="*/ 2671948 w 3280410"/>
              <a:gd name="connsiteY39" fmla="*/ 2280062 h 3728852"/>
              <a:gd name="connsiteX40" fmla="*/ 2683823 w 3280410"/>
              <a:gd name="connsiteY40" fmla="*/ 2363190 h 3728852"/>
              <a:gd name="connsiteX41" fmla="*/ 2695699 w 3280410"/>
              <a:gd name="connsiteY41" fmla="*/ 2410691 h 3728852"/>
              <a:gd name="connsiteX42" fmla="*/ 2707574 w 3280410"/>
              <a:gd name="connsiteY42" fmla="*/ 2481943 h 3728852"/>
              <a:gd name="connsiteX43" fmla="*/ 2719449 w 3280410"/>
              <a:gd name="connsiteY43" fmla="*/ 2529444 h 3728852"/>
              <a:gd name="connsiteX44" fmla="*/ 2743200 w 3280410"/>
              <a:gd name="connsiteY44" fmla="*/ 2695699 h 3728852"/>
              <a:gd name="connsiteX45" fmla="*/ 2755075 w 3280410"/>
              <a:gd name="connsiteY45" fmla="*/ 2731325 h 3728852"/>
              <a:gd name="connsiteX46" fmla="*/ 2778826 w 3280410"/>
              <a:gd name="connsiteY46" fmla="*/ 2873829 h 3728852"/>
              <a:gd name="connsiteX47" fmla="*/ 2766951 w 3280410"/>
              <a:gd name="connsiteY47" fmla="*/ 3075709 h 3728852"/>
              <a:gd name="connsiteX48" fmla="*/ 2755075 w 3280410"/>
              <a:gd name="connsiteY48" fmla="*/ 3111335 h 3728852"/>
              <a:gd name="connsiteX49" fmla="*/ 2719449 w 3280410"/>
              <a:gd name="connsiteY49" fmla="*/ 3146961 h 3728852"/>
              <a:gd name="connsiteX50" fmla="*/ 2671948 w 3280410"/>
              <a:gd name="connsiteY50" fmla="*/ 3230088 h 3728852"/>
              <a:gd name="connsiteX51" fmla="*/ 2624447 w 3280410"/>
              <a:gd name="connsiteY51" fmla="*/ 3253839 h 3728852"/>
              <a:gd name="connsiteX52" fmla="*/ 2588821 w 3280410"/>
              <a:gd name="connsiteY52" fmla="*/ 3301340 h 3728852"/>
              <a:gd name="connsiteX53" fmla="*/ 2553195 w 3280410"/>
              <a:gd name="connsiteY53" fmla="*/ 3325091 h 3728852"/>
              <a:gd name="connsiteX54" fmla="*/ 2458192 w 3280410"/>
              <a:gd name="connsiteY54" fmla="*/ 3396343 h 3728852"/>
              <a:gd name="connsiteX55" fmla="*/ 2375065 w 3280410"/>
              <a:gd name="connsiteY55" fmla="*/ 3443844 h 3728852"/>
              <a:gd name="connsiteX56" fmla="*/ 2303813 w 3280410"/>
              <a:gd name="connsiteY56" fmla="*/ 3455720 h 3728852"/>
              <a:gd name="connsiteX57" fmla="*/ 2220686 w 3280410"/>
              <a:gd name="connsiteY57" fmla="*/ 3503221 h 3728852"/>
              <a:gd name="connsiteX58" fmla="*/ 2113808 w 3280410"/>
              <a:gd name="connsiteY58" fmla="*/ 3538847 h 3728852"/>
              <a:gd name="connsiteX59" fmla="*/ 2018805 w 3280410"/>
              <a:gd name="connsiteY59" fmla="*/ 3586348 h 3728852"/>
              <a:gd name="connsiteX60" fmla="*/ 1971304 w 3280410"/>
              <a:gd name="connsiteY60" fmla="*/ 3610099 h 3728852"/>
              <a:gd name="connsiteX61" fmla="*/ 1888177 w 3280410"/>
              <a:gd name="connsiteY61" fmla="*/ 3633849 h 3728852"/>
              <a:gd name="connsiteX62" fmla="*/ 1852551 w 3280410"/>
              <a:gd name="connsiteY62" fmla="*/ 3645725 h 3728852"/>
              <a:gd name="connsiteX63" fmla="*/ 1805049 w 3280410"/>
              <a:gd name="connsiteY63" fmla="*/ 3669475 h 3728852"/>
              <a:gd name="connsiteX64" fmla="*/ 1686296 w 3280410"/>
              <a:gd name="connsiteY64" fmla="*/ 3693226 h 3728852"/>
              <a:gd name="connsiteX65" fmla="*/ 1579418 w 3280410"/>
              <a:gd name="connsiteY65" fmla="*/ 3716977 h 3728852"/>
              <a:gd name="connsiteX66" fmla="*/ 1448790 w 3280410"/>
              <a:gd name="connsiteY66" fmla="*/ 3728852 h 3728852"/>
              <a:gd name="connsiteX67" fmla="*/ 1045029 w 3280410"/>
              <a:gd name="connsiteY67" fmla="*/ 3716977 h 3728852"/>
              <a:gd name="connsiteX68" fmla="*/ 985652 w 3280410"/>
              <a:gd name="connsiteY68" fmla="*/ 3693226 h 3728852"/>
              <a:gd name="connsiteX69" fmla="*/ 950026 w 3280410"/>
              <a:gd name="connsiteY69" fmla="*/ 3681351 h 3728852"/>
              <a:gd name="connsiteX70" fmla="*/ 855023 w 3280410"/>
              <a:gd name="connsiteY70" fmla="*/ 3645725 h 3728852"/>
              <a:gd name="connsiteX71" fmla="*/ 795647 w 3280410"/>
              <a:gd name="connsiteY71" fmla="*/ 3621974 h 3728852"/>
              <a:gd name="connsiteX72" fmla="*/ 748146 w 3280410"/>
              <a:gd name="connsiteY72" fmla="*/ 3586348 h 3728852"/>
              <a:gd name="connsiteX73" fmla="*/ 688769 w 3280410"/>
              <a:gd name="connsiteY73" fmla="*/ 3562598 h 3728852"/>
              <a:gd name="connsiteX74" fmla="*/ 605642 w 3280410"/>
              <a:gd name="connsiteY74" fmla="*/ 3526972 h 3728852"/>
              <a:gd name="connsiteX75" fmla="*/ 522514 w 3280410"/>
              <a:gd name="connsiteY75" fmla="*/ 3443844 h 3728852"/>
              <a:gd name="connsiteX76" fmla="*/ 486888 w 3280410"/>
              <a:gd name="connsiteY76" fmla="*/ 3408218 h 3728852"/>
              <a:gd name="connsiteX77" fmla="*/ 451262 w 3280410"/>
              <a:gd name="connsiteY77" fmla="*/ 3384468 h 3728852"/>
              <a:gd name="connsiteX78" fmla="*/ 403761 w 3280410"/>
              <a:gd name="connsiteY78" fmla="*/ 3313216 h 3728852"/>
              <a:gd name="connsiteX79" fmla="*/ 380010 w 3280410"/>
              <a:gd name="connsiteY79" fmla="*/ 3230088 h 3728852"/>
              <a:gd name="connsiteX80" fmla="*/ 356260 w 3280410"/>
              <a:gd name="connsiteY80" fmla="*/ 3182587 h 3728852"/>
              <a:gd name="connsiteX81" fmla="*/ 344385 w 3280410"/>
              <a:gd name="connsiteY81" fmla="*/ 3146961 h 3728852"/>
              <a:gd name="connsiteX82" fmla="*/ 356260 w 3280410"/>
              <a:gd name="connsiteY82" fmla="*/ 1828800 h 3728852"/>
              <a:gd name="connsiteX83" fmla="*/ 380010 w 3280410"/>
              <a:gd name="connsiteY83" fmla="*/ 1781299 h 3728852"/>
              <a:gd name="connsiteX84" fmla="*/ 415636 w 3280410"/>
              <a:gd name="connsiteY84" fmla="*/ 1686296 h 3728852"/>
              <a:gd name="connsiteX85" fmla="*/ 427512 w 3280410"/>
              <a:gd name="connsiteY85" fmla="*/ 1626920 h 3728852"/>
              <a:gd name="connsiteX86" fmla="*/ 451262 w 3280410"/>
              <a:gd name="connsiteY86" fmla="*/ 1579418 h 3728852"/>
              <a:gd name="connsiteX87" fmla="*/ 510639 w 3280410"/>
              <a:gd name="connsiteY87" fmla="*/ 1460665 h 3728852"/>
              <a:gd name="connsiteX88" fmla="*/ 581891 w 3280410"/>
              <a:gd name="connsiteY88" fmla="*/ 1330037 h 3728852"/>
              <a:gd name="connsiteX89" fmla="*/ 617517 w 3280410"/>
              <a:gd name="connsiteY89" fmla="*/ 1294411 h 3728852"/>
              <a:gd name="connsiteX90" fmla="*/ 641268 w 3280410"/>
              <a:gd name="connsiteY90" fmla="*/ 1258785 h 3728852"/>
              <a:gd name="connsiteX91" fmla="*/ 724395 w 3280410"/>
              <a:gd name="connsiteY91" fmla="*/ 1211283 h 3728852"/>
              <a:gd name="connsiteX92" fmla="*/ 795647 w 3280410"/>
              <a:gd name="connsiteY92" fmla="*/ 1175657 h 3728852"/>
              <a:gd name="connsiteX93" fmla="*/ 866899 w 3280410"/>
              <a:gd name="connsiteY93" fmla="*/ 1163782 h 3728852"/>
              <a:gd name="connsiteX94" fmla="*/ 938151 w 3280410"/>
              <a:gd name="connsiteY94" fmla="*/ 1140031 h 3728852"/>
              <a:gd name="connsiteX95" fmla="*/ 1080655 w 3280410"/>
              <a:gd name="connsiteY95" fmla="*/ 1116281 h 3728852"/>
              <a:gd name="connsiteX96" fmla="*/ 2042556 w 3280410"/>
              <a:gd name="connsiteY96" fmla="*/ 1104405 h 3728852"/>
              <a:gd name="connsiteX97" fmla="*/ 2208810 w 3280410"/>
              <a:gd name="connsiteY97" fmla="*/ 1092530 h 3728852"/>
              <a:gd name="connsiteX98" fmla="*/ 2244436 w 3280410"/>
              <a:gd name="connsiteY98" fmla="*/ 1068779 h 3728852"/>
              <a:gd name="connsiteX99" fmla="*/ 2327564 w 3280410"/>
              <a:gd name="connsiteY99" fmla="*/ 1056904 h 3728852"/>
              <a:gd name="connsiteX100" fmla="*/ 2363190 w 3280410"/>
              <a:gd name="connsiteY100" fmla="*/ 1045029 h 3728852"/>
              <a:gd name="connsiteX101" fmla="*/ 2410691 w 3280410"/>
              <a:gd name="connsiteY101" fmla="*/ 1033153 h 3728852"/>
              <a:gd name="connsiteX102" fmla="*/ 2505694 w 3280410"/>
              <a:gd name="connsiteY102" fmla="*/ 997527 h 3728852"/>
              <a:gd name="connsiteX103" fmla="*/ 2553195 w 3280410"/>
              <a:gd name="connsiteY103" fmla="*/ 973777 h 3728852"/>
              <a:gd name="connsiteX104" fmla="*/ 2683823 w 3280410"/>
              <a:gd name="connsiteY104" fmla="*/ 914400 h 3728852"/>
              <a:gd name="connsiteX105" fmla="*/ 2790701 w 3280410"/>
              <a:gd name="connsiteY105" fmla="*/ 855024 h 3728852"/>
              <a:gd name="connsiteX106" fmla="*/ 2826327 w 3280410"/>
              <a:gd name="connsiteY106" fmla="*/ 819398 h 3728852"/>
              <a:gd name="connsiteX107" fmla="*/ 2861953 w 3280410"/>
              <a:gd name="connsiteY107" fmla="*/ 795647 h 3728852"/>
              <a:gd name="connsiteX108" fmla="*/ 2968831 w 3280410"/>
              <a:gd name="connsiteY108" fmla="*/ 676894 h 3728852"/>
              <a:gd name="connsiteX109" fmla="*/ 3040083 w 3280410"/>
              <a:gd name="connsiteY109" fmla="*/ 581891 h 3728852"/>
              <a:gd name="connsiteX110" fmla="*/ 3111335 w 3280410"/>
              <a:gd name="connsiteY110" fmla="*/ 510639 h 3728852"/>
              <a:gd name="connsiteX111" fmla="*/ 3123210 w 3280410"/>
              <a:gd name="connsiteY111" fmla="*/ 475013 h 3728852"/>
              <a:gd name="connsiteX112" fmla="*/ 3146961 w 3280410"/>
              <a:gd name="connsiteY112" fmla="*/ 439387 h 3728852"/>
              <a:gd name="connsiteX113" fmla="*/ 3170712 w 3280410"/>
              <a:gd name="connsiteY113" fmla="*/ 391886 h 3728852"/>
              <a:gd name="connsiteX114" fmla="*/ 3194462 w 3280410"/>
              <a:gd name="connsiteY114" fmla="*/ 332509 h 3728852"/>
              <a:gd name="connsiteX115" fmla="*/ 3218213 w 3280410"/>
              <a:gd name="connsiteY115" fmla="*/ 285008 h 3728852"/>
              <a:gd name="connsiteX116" fmla="*/ 3230088 w 3280410"/>
              <a:gd name="connsiteY116" fmla="*/ 249382 h 3728852"/>
              <a:gd name="connsiteX117" fmla="*/ 3253839 w 3280410"/>
              <a:gd name="connsiteY117" fmla="*/ 201881 h 3728852"/>
              <a:gd name="connsiteX118" fmla="*/ 3277590 w 3280410"/>
              <a:gd name="connsiteY118" fmla="*/ 118753 h 3728852"/>
              <a:gd name="connsiteX119" fmla="*/ 3277590 w 3280410"/>
              <a:gd name="connsiteY119" fmla="*/ 0 h 37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80410" h="3728852">
                <a:moveTo>
                  <a:pt x="0" y="593766"/>
                </a:moveTo>
                <a:lnTo>
                  <a:pt x="581891" y="605642"/>
                </a:lnTo>
                <a:cubicBezTo>
                  <a:pt x="594399" y="606123"/>
                  <a:pt x="605201" y="615278"/>
                  <a:pt x="617517" y="617517"/>
                </a:cubicBezTo>
                <a:cubicBezTo>
                  <a:pt x="648916" y="623226"/>
                  <a:pt x="680852" y="625434"/>
                  <a:pt x="712520" y="629392"/>
                </a:cubicBezTo>
                <a:cubicBezTo>
                  <a:pt x="758573" y="644744"/>
                  <a:pt x="789563" y="656087"/>
                  <a:pt x="843148" y="665018"/>
                </a:cubicBezTo>
                <a:cubicBezTo>
                  <a:pt x="866899" y="668977"/>
                  <a:pt x="891041" y="671054"/>
                  <a:pt x="914400" y="676894"/>
                </a:cubicBezTo>
                <a:cubicBezTo>
                  <a:pt x="938688" y="682966"/>
                  <a:pt x="985652" y="700644"/>
                  <a:pt x="985652" y="700644"/>
                </a:cubicBezTo>
                <a:cubicBezTo>
                  <a:pt x="1001486" y="712519"/>
                  <a:pt x="1015450" y="727419"/>
                  <a:pt x="1033153" y="736270"/>
                </a:cubicBezTo>
                <a:cubicBezTo>
                  <a:pt x="1047751" y="743569"/>
                  <a:pt x="1064962" y="743662"/>
                  <a:pt x="1080655" y="748146"/>
                </a:cubicBezTo>
                <a:cubicBezTo>
                  <a:pt x="1092691" y="751585"/>
                  <a:pt x="1104775" y="755090"/>
                  <a:pt x="1116281" y="760021"/>
                </a:cubicBezTo>
                <a:cubicBezTo>
                  <a:pt x="1203221" y="797281"/>
                  <a:pt x="1123705" y="773753"/>
                  <a:pt x="1211283" y="795647"/>
                </a:cubicBezTo>
                <a:cubicBezTo>
                  <a:pt x="1227117" y="803564"/>
                  <a:pt x="1242513" y="812424"/>
                  <a:pt x="1258785" y="819398"/>
                </a:cubicBezTo>
                <a:cubicBezTo>
                  <a:pt x="1270290" y="824329"/>
                  <a:pt x="1283214" y="825675"/>
                  <a:pt x="1294410" y="831273"/>
                </a:cubicBezTo>
                <a:cubicBezTo>
                  <a:pt x="1307176" y="837656"/>
                  <a:pt x="1317881" y="847544"/>
                  <a:pt x="1330036" y="855024"/>
                </a:cubicBezTo>
                <a:cubicBezTo>
                  <a:pt x="1369351" y="879218"/>
                  <a:pt x="1411860" y="898577"/>
                  <a:pt x="1448790" y="926275"/>
                </a:cubicBezTo>
                <a:cubicBezTo>
                  <a:pt x="1506305" y="969412"/>
                  <a:pt x="1477515" y="955642"/>
                  <a:pt x="1531917" y="973777"/>
                </a:cubicBezTo>
                <a:cubicBezTo>
                  <a:pt x="1547751" y="989611"/>
                  <a:pt x="1561504" y="1007843"/>
                  <a:pt x="1579418" y="1021278"/>
                </a:cubicBezTo>
                <a:cubicBezTo>
                  <a:pt x="1602898" y="1038888"/>
                  <a:pt x="1635028" y="1047732"/>
                  <a:pt x="1662546" y="1056904"/>
                </a:cubicBezTo>
                <a:cubicBezTo>
                  <a:pt x="1744213" y="1111348"/>
                  <a:pt x="1706718" y="1095378"/>
                  <a:pt x="1769423" y="1116281"/>
                </a:cubicBezTo>
                <a:cubicBezTo>
                  <a:pt x="1848487" y="1195345"/>
                  <a:pt x="1763337" y="1120817"/>
                  <a:pt x="1840675" y="1163782"/>
                </a:cubicBezTo>
                <a:cubicBezTo>
                  <a:pt x="1963181" y="1231840"/>
                  <a:pt x="1866938" y="1196286"/>
                  <a:pt x="1947553" y="1223159"/>
                </a:cubicBezTo>
                <a:cubicBezTo>
                  <a:pt x="2015620" y="1325259"/>
                  <a:pt x="1924986" y="1205106"/>
                  <a:pt x="2006930" y="1270660"/>
                </a:cubicBezTo>
                <a:cubicBezTo>
                  <a:pt x="2018075" y="1279576"/>
                  <a:pt x="2021544" y="1295322"/>
                  <a:pt x="2030681" y="1306286"/>
                </a:cubicBezTo>
                <a:cubicBezTo>
                  <a:pt x="2041432" y="1319188"/>
                  <a:pt x="2054432" y="1330037"/>
                  <a:pt x="2066307" y="1341912"/>
                </a:cubicBezTo>
                <a:cubicBezTo>
                  <a:pt x="2106025" y="1421349"/>
                  <a:pt x="2069516" y="1360849"/>
                  <a:pt x="2125683" y="1425039"/>
                </a:cubicBezTo>
                <a:cubicBezTo>
                  <a:pt x="2142374" y="1444114"/>
                  <a:pt x="2157977" y="1464139"/>
                  <a:pt x="2173185" y="1484416"/>
                </a:cubicBezTo>
                <a:cubicBezTo>
                  <a:pt x="2181748" y="1495834"/>
                  <a:pt x="2187647" y="1509206"/>
                  <a:pt x="2196935" y="1520042"/>
                </a:cubicBezTo>
                <a:cubicBezTo>
                  <a:pt x="2211508" y="1537043"/>
                  <a:pt x="2230689" y="1549868"/>
                  <a:pt x="2244436" y="1567543"/>
                </a:cubicBezTo>
                <a:cubicBezTo>
                  <a:pt x="2258607" y="1585763"/>
                  <a:pt x="2266924" y="1607943"/>
                  <a:pt x="2280062" y="1626920"/>
                </a:cubicBezTo>
                <a:cubicBezTo>
                  <a:pt x="2302594" y="1659466"/>
                  <a:pt x="2327179" y="1690547"/>
                  <a:pt x="2351314" y="1721922"/>
                </a:cubicBezTo>
                <a:cubicBezTo>
                  <a:pt x="2366768" y="1742012"/>
                  <a:pt x="2377726" y="1767239"/>
                  <a:pt x="2398816" y="1781299"/>
                </a:cubicBezTo>
                <a:lnTo>
                  <a:pt x="2434442" y="1805049"/>
                </a:lnTo>
                <a:cubicBezTo>
                  <a:pt x="2438400" y="1816924"/>
                  <a:pt x="2440719" y="1829479"/>
                  <a:pt x="2446317" y="1840675"/>
                </a:cubicBezTo>
                <a:cubicBezTo>
                  <a:pt x="2462850" y="1873740"/>
                  <a:pt x="2479431" y="1885664"/>
                  <a:pt x="2505694" y="1911927"/>
                </a:cubicBezTo>
                <a:cubicBezTo>
                  <a:pt x="2526595" y="1974632"/>
                  <a:pt x="2510626" y="1937139"/>
                  <a:pt x="2565070" y="2018805"/>
                </a:cubicBezTo>
                <a:lnTo>
                  <a:pt x="2588821" y="2054431"/>
                </a:lnTo>
                <a:cubicBezTo>
                  <a:pt x="2592779" y="2066306"/>
                  <a:pt x="2595765" y="2078551"/>
                  <a:pt x="2600696" y="2090057"/>
                </a:cubicBezTo>
                <a:cubicBezTo>
                  <a:pt x="2618776" y="2132244"/>
                  <a:pt x="2624345" y="2137406"/>
                  <a:pt x="2648198" y="2173185"/>
                </a:cubicBezTo>
                <a:cubicBezTo>
                  <a:pt x="2652156" y="2196936"/>
                  <a:pt x="2654850" y="2220932"/>
                  <a:pt x="2660073" y="2244437"/>
                </a:cubicBezTo>
                <a:cubicBezTo>
                  <a:pt x="2662788" y="2256656"/>
                  <a:pt x="2669493" y="2267788"/>
                  <a:pt x="2671948" y="2280062"/>
                </a:cubicBezTo>
                <a:cubicBezTo>
                  <a:pt x="2677437" y="2307509"/>
                  <a:pt x="2678816" y="2335651"/>
                  <a:pt x="2683823" y="2363190"/>
                </a:cubicBezTo>
                <a:cubicBezTo>
                  <a:pt x="2686743" y="2379248"/>
                  <a:pt x="2692498" y="2394687"/>
                  <a:pt x="2695699" y="2410691"/>
                </a:cubicBezTo>
                <a:cubicBezTo>
                  <a:pt x="2700421" y="2434302"/>
                  <a:pt x="2702852" y="2458332"/>
                  <a:pt x="2707574" y="2481943"/>
                </a:cubicBezTo>
                <a:cubicBezTo>
                  <a:pt x="2710775" y="2497947"/>
                  <a:pt x="2716766" y="2513345"/>
                  <a:pt x="2719449" y="2529444"/>
                </a:cubicBezTo>
                <a:cubicBezTo>
                  <a:pt x="2731431" y="2601334"/>
                  <a:pt x="2728252" y="2628431"/>
                  <a:pt x="2743200" y="2695699"/>
                </a:cubicBezTo>
                <a:cubicBezTo>
                  <a:pt x="2745915" y="2707919"/>
                  <a:pt x="2752039" y="2719181"/>
                  <a:pt x="2755075" y="2731325"/>
                </a:cubicBezTo>
                <a:cubicBezTo>
                  <a:pt x="2766654" y="2777641"/>
                  <a:pt x="2772121" y="2826894"/>
                  <a:pt x="2778826" y="2873829"/>
                </a:cubicBezTo>
                <a:cubicBezTo>
                  <a:pt x="2774868" y="2941122"/>
                  <a:pt x="2773659" y="3008634"/>
                  <a:pt x="2766951" y="3075709"/>
                </a:cubicBezTo>
                <a:cubicBezTo>
                  <a:pt x="2765705" y="3088165"/>
                  <a:pt x="2762019" y="3100920"/>
                  <a:pt x="2755075" y="3111335"/>
                </a:cubicBezTo>
                <a:cubicBezTo>
                  <a:pt x="2745759" y="3125309"/>
                  <a:pt x="2731324" y="3135086"/>
                  <a:pt x="2719449" y="3146961"/>
                </a:cubicBezTo>
                <a:cubicBezTo>
                  <a:pt x="2707378" y="3183176"/>
                  <a:pt x="2705499" y="3201330"/>
                  <a:pt x="2671948" y="3230088"/>
                </a:cubicBezTo>
                <a:cubicBezTo>
                  <a:pt x="2658507" y="3241609"/>
                  <a:pt x="2640281" y="3245922"/>
                  <a:pt x="2624447" y="3253839"/>
                </a:cubicBezTo>
                <a:cubicBezTo>
                  <a:pt x="2612572" y="3269673"/>
                  <a:pt x="2602816" y="3287345"/>
                  <a:pt x="2588821" y="3301340"/>
                </a:cubicBezTo>
                <a:cubicBezTo>
                  <a:pt x="2578729" y="3311432"/>
                  <a:pt x="2564738" y="3316696"/>
                  <a:pt x="2553195" y="3325091"/>
                </a:cubicBezTo>
                <a:cubicBezTo>
                  <a:pt x="2521182" y="3348374"/>
                  <a:pt x="2491128" y="3374385"/>
                  <a:pt x="2458192" y="3396343"/>
                </a:cubicBezTo>
                <a:cubicBezTo>
                  <a:pt x="2434338" y="3412246"/>
                  <a:pt x="2402462" y="3435625"/>
                  <a:pt x="2375065" y="3443844"/>
                </a:cubicBezTo>
                <a:cubicBezTo>
                  <a:pt x="2352002" y="3450763"/>
                  <a:pt x="2327564" y="3451761"/>
                  <a:pt x="2303813" y="3455720"/>
                </a:cubicBezTo>
                <a:cubicBezTo>
                  <a:pt x="2274284" y="3475406"/>
                  <a:pt x="2255120" y="3490308"/>
                  <a:pt x="2220686" y="3503221"/>
                </a:cubicBezTo>
                <a:cubicBezTo>
                  <a:pt x="2094585" y="3550509"/>
                  <a:pt x="2263988" y="3469534"/>
                  <a:pt x="2113808" y="3538847"/>
                </a:cubicBezTo>
                <a:cubicBezTo>
                  <a:pt x="2081661" y="3553684"/>
                  <a:pt x="2050473" y="3570514"/>
                  <a:pt x="2018805" y="3586348"/>
                </a:cubicBezTo>
                <a:cubicBezTo>
                  <a:pt x="2002971" y="3594265"/>
                  <a:pt x="1988326" y="3605236"/>
                  <a:pt x="1971304" y="3610099"/>
                </a:cubicBezTo>
                <a:lnTo>
                  <a:pt x="1888177" y="3633849"/>
                </a:lnTo>
                <a:cubicBezTo>
                  <a:pt x="1876187" y="3637446"/>
                  <a:pt x="1864057" y="3640794"/>
                  <a:pt x="1852551" y="3645725"/>
                </a:cubicBezTo>
                <a:cubicBezTo>
                  <a:pt x="1836280" y="3652698"/>
                  <a:pt x="1822071" y="3664612"/>
                  <a:pt x="1805049" y="3669475"/>
                </a:cubicBezTo>
                <a:cubicBezTo>
                  <a:pt x="1766234" y="3680565"/>
                  <a:pt x="1725459" y="3683435"/>
                  <a:pt x="1686296" y="3693226"/>
                </a:cubicBezTo>
                <a:cubicBezTo>
                  <a:pt x="1655791" y="3700852"/>
                  <a:pt x="1609563" y="3713209"/>
                  <a:pt x="1579418" y="3716977"/>
                </a:cubicBezTo>
                <a:cubicBezTo>
                  <a:pt x="1536033" y="3722400"/>
                  <a:pt x="1492333" y="3724894"/>
                  <a:pt x="1448790" y="3728852"/>
                </a:cubicBezTo>
                <a:cubicBezTo>
                  <a:pt x="1314203" y="3724894"/>
                  <a:pt x="1179278" y="3727304"/>
                  <a:pt x="1045029" y="3716977"/>
                </a:cubicBezTo>
                <a:cubicBezTo>
                  <a:pt x="1023775" y="3715342"/>
                  <a:pt x="1005612" y="3700711"/>
                  <a:pt x="985652" y="3693226"/>
                </a:cubicBezTo>
                <a:cubicBezTo>
                  <a:pt x="973931" y="3688831"/>
                  <a:pt x="962062" y="3684790"/>
                  <a:pt x="950026" y="3681351"/>
                </a:cubicBezTo>
                <a:cubicBezTo>
                  <a:pt x="850769" y="3652991"/>
                  <a:pt x="954632" y="3689995"/>
                  <a:pt x="855023" y="3645725"/>
                </a:cubicBezTo>
                <a:cubicBezTo>
                  <a:pt x="835544" y="3637068"/>
                  <a:pt x="814281" y="3632326"/>
                  <a:pt x="795647" y="3621974"/>
                </a:cubicBezTo>
                <a:cubicBezTo>
                  <a:pt x="778346" y="3612362"/>
                  <a:pt x="765447" y="3595960"/>
                  <a:pt x="748146" y="3586348"/>
                </a:cubicBezTo>
                <a:cubicBezTo>
                  <a:pt x="729512" y="3575996"/>
                  <a:pt x="708249" y="3571256"/>
                  <a:pt x="688769" y="3562598"/>
                </a:cubicBezTo>
                <a:cubicBezTo>
                  <a:pt x="600718" y="3523464"/>
                  <a:pt x="678819" y="3551364"/>
                  <a:pt x="605642" y="3526972"/>
                </a:cubicBezTo>
                <a:lnTo>
                  <a:pt x="522514" y="3443844"/>
                </a:lnTo>
                <a:cubicBezTo>
                  <a:pt x="510639" y="3431969"/>
                  <a:pt x="500862" y="3417534"/>
                  <a:pt x="486888" y="3408218"/>
                </a:cubicBezTo>
                <a:lnTo>
                  <a:pt x="451262" y="3384468"/>
                </a:lnTo>
                <a:cubicBezTo>
                  <a:pt x="423026" y="3299758"/>
                  <a:pt x="463064" y="3402171"/>
                  <a:pt x="403761" y="3313216"/>
                </a:cubicBezTo>
                <a:cubicBezTo>
                  <a:pt x="395561" y="3300915"/>
                  <a:pt x="383401" y="3239132"/>
                  <a:pt x="380010" y="3230088"/>
                </a:cubicBezTo>
                <a:cubicBezTo>
                  <a:pt x="373794" y="3213513"/>
                  <a:pt x="363233" y="3198858"/>
                  <a:pt x="356260" y="3182587"/>
                </a:cubicBezTo>
                <a:cubicBezTo>
                  <a:pt x="351329" y="3171081"/>
                  <a:pt x="348343" y="3158836"/>
                  <a:pt x="344385" y="3146961"/>
                </a:cubicBezTo>
                <a:cubicBezTo>
                  <a:pt x="348343" y="2707574"/>
                  <a:pt x="344801" y="2268055"/>
                  <a:pt x="356260" y="1828800"/>
                </a:cubicBezTo>
                <a:cubicBezTo>
                  <a:pt x="356722" y="1811104"/>
                  <a:pt x="372820" y="1797476"/>
                  <a:pt x="380010" y="1781299"/>
                </a:cubicBezTo>
                <a:cubicBezTo>
                  <a:pt x="386240" y="1767282"/>
                  <a:pt x="410039" y="1708684"/>
                  <a:pt x="415636" y="1686296"/>
                </a:cubicBezTo>
                <a:cubicBezTo>
                  <a:pt x="420531" y="1666715"/>
                  <a:pt x="421129" y="1646068"/>
                  <a:pt x="427512" y="1626920"/>
                </a:cubicBezTo>
                <a:cubicBezTo>
                  <a:pt x="433110" y="1610126"/>
                  <a:pt x="445046" y="1595994"/>
                  <a:pt x="451262" y="1579418"/>
                </a:cubicBezTo>
                <a:cubicBezTo>
                  <a:pt x="531907" y="1364364"/>
                  <a:pt x="345920" y="1790106"/>
                  <a:pt x="510639" y="1460665"/>
                </a:cubicBezTo>
                <a:cubicBezTo>
                  <a:pt x="524165" y="1433613"/>
                  <a:pt x="554769" y="1362583"/>
                  <a:pt x="581891" y="1330037"/>
                </a:cubicBezTo>
                <a:cubicBezTo>
                  <a:pt x="592643" y="1317135"/>
                  <a:pt x="606766" y="1307313"/>
                  <a:pt x="617517" y="1294411"/>
                </a:cubicBezTo>
                <a:cubicBezTo>
                  <a:pt x="626654" y="1283447"/>
                  <a:pt x="631176" y="1268877"/>
                  <a:pt x="641268" y="1258785"/>
                </a:cubicBezTo>
                <a:cubicBezTo>
                  <a:pt x="690103" y="1209950"/>
                  <a:pt x="675482" y="1233022"/>
                  <a:pt x="724395" y="1211283"/>
                </a:cubicBezTo>
                <a:cubicBezTo>
                  <a:pt x="748660" y="1200498"/>
                  <a:pt x="770456" y="1184054"/>
                  <a:pt x="795647" y="1175657"/>
                </a:cubicBezTo>
                <a:cubicBezTo>
                  <a:pt x="818490" y="1168043"/>
                  <a:pt x="843540" y="1169622"/>
                  <a:pt x="866899" y="1163782"/>
                </a:cubicBezTo>
                <a:cubicBezTo>
                  <a:pt x="891187" y="1157710"/>
                  <a:pt x="913863" y="1146103"/>
                  <a:pt x="938151" y="1140031"/>
                </a:cubicBezTo>
                <a:cubicBezTo>
                  <a:pt x="990988" y="1126822"/>
                  <a:pt x="1019564" y="1117654"/>
                  <a:pt x="1080655" y="1116281"/>
                </a:cubicBezTo>
                <a:cubicBezTo>
                  <a:pt x="1401232" y="1109077"/>
                  <a:pt x="1721922" y="1108364"/>
                  <a:pt x="2042556" y="1104405"/>
                </a:cubicBezTo>
                <a:cubicBezTo>
                  <a:pt x="2097974" y="1100447"/>
                  <a:pt x="2154096" y="1102185"/>
                  <a:pt x="2208810" y="1092530"/>
                </a:cubicBezTo>
                <a:cubicBezTo>
                  <a:pt x="2222865" y="1090050"/>
                  <a:pt x="2230765" y="1072880"/>
                  <a:pt x="2244436" y="1068779"/>
                </a:cubicBezTo>
                <a:cubicBezTo>
                  <a:pt x="2271246" y="1060736"/>
                  <a:pt x="2299855" y="1060862"/>
                  <a:pt x="2327564" y="1056904"/>
                </a:cubicBezTo>
                <a:cubicBezTo>
                  <a:pt x="2339439" y="1052946"/>
                  <a:pt x="2351154" y="1048468"/>
                  <a:pt x="2363190" y="1045029"/>
                </a:cubicBezTo>
                <a:cubicBezTo>
                  <a:pt x="2378883" y="1040545"/>
                  <a:pt x="2395690" y="1039582"/>
                  <a:pt x="2410691" y="1033153"/>
                </a:cubicBezTo>
                <a:cubicBezTo>
                  <a:pt x="2517714" y="987286"/>
                  <a:pt x="2355102" y="1027647"/>
                  <a:pt x="2505694" y="997527"/>
                </a:cubicBezTo>
                <a:cubicBezTo>
                  <a:pt x="2521528" y="989610"/>
                  <a:pt x="2536924" y="980750"/>
                  <a:pt x="2553195" y="973777"/>
                </a:cubicBezTo>
                <a:cubicBezTo>
                  <a:pt x="2623808" y="943514"/>
                  <a:pt x="2573669" y="987835"/>
                  <a:pt x="2683823" y="914400"/>
                </a:cubicBezTo>
                <a:cubicBezTo>
                  <a:pt x="2765490" y="859955"/>
                  <a:pt x="2727995" y="875925"/>
                  <a:pt x="2790701" y="855024"/>
                </a:cubicBezTo>
                <a:cubicBezTo>
                  <a:pt x="2802576" y="843149"/>
                  <a:pt x="2813425" y="830149"/>
                  <a:pt x="2826327" y="819398"/>
                </a:cubicBezTo>
                <a:cubicBezTo>
                  <a:pt x="2837291" y="810261"/>
                  <a:pt x="2852405" y="806256"/>
                  <a:pt x="2861953" y="795647"/>
                </a:cubicBezTo>
                <a:cubicBezTo>
                  <a:pt x="2981673" y="662624"/>
                  <a:pt x="2885881" y="732193"/>
                  <a:pt x="2968831" y="676894"/>
                </a:cubicBezTo>
                <a:cubicBezTo>
                  <a:pt x="2992582" y="645226"/>
                  <a:pt x="3012093" y="609881"/>
                  <a:pt x="3040083" y="581891"/>
                </a:cubicBezTo>
                <a:lnTo>
                  <a:pt x="3111335" y="510639"/>
                </a:lnTo>
                <a:cubicBezTo>
                  <a:pt x="3115293" y="498764"/>
                  <a:pt x="3117612" y="486209"/>
                  <a:pt x="3123210" y="475013"/>
                </a:cubicBezTo>
                <a:cubicBezTo>
                  <a:pt x="3129593" y="462247"/>
                  <a:pt x="3139880" y="451779"/>
                  <a:pt x="3146961" y="439387"/>
                </a:cubicBezTo>
                <a:cubicBezTo>
                  <a:pt x="3155744" y="424017"/>
                  <a:pt x="3163522" y="408063"/>
                  <a:pt x="3170712" y="391886"/>
                </a:cubicBezTo>
                <a:cubicBezTo>
                  <a:pt x="3179370" y="372406"/>
                  <a:pt x="3185804" y="351989"/>
                  <a:pt x="3194462" y="332509"/>
                </a:cubicBezTo>
                <a:cubicBezTo>
                  <a:pt x="3201652" y="316332"/>
                  <a:pt x="3211240" y="301279"/>
                  <a:pt x="3218213" y="285008"/>
                </a:cubicBezTo>
                <a:cubicBezTo>
                  <a:pt x="3223144" y="273502"/>
                  <a:pt x="3225157" y="260888"/>
                  <a:pt x="3230088" y="249382"/>
                </a:cubicBezTo>
                <a:cubicBezTo>
                  <a:pt x="3237061" y="233111"/>
                  <a:pt x="3246866" y="218152"/>
                  <a:pt x="3253839" y="201881"/>
                </a:cubicBezTo>
                <a:cubicBezTo>
                  <a:pt x="3260098" y="187276"/>
                  <a:pt x="3276729" y="130802"/>
                  <a:pt x="3277590" y="118753"/>
                </a:cubicBezTo>
                <a:cubicBezTo>
                  <a:pt x="3280410" y="79269"/>
                  <a:pt x="3277590" y="39584"/>
                  <a:pt x="3277590" y="0"/>
                </a:cubicBezTo>
              </a:path>
            </a:pathLst>
          </a:custGeom>
          <a:ln w="38100">
            <a:solidFill>
              <a:srgbClr val="33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-360000">
            <a:off x="5293320" y="2653988"/>
            <a:ext cx="214314" cy="144000"/>
          </a:xfrm>
          <a:prstGeom prst="rightArrow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5379522" y="2422566"/>
            <a:ext cx="3159088" cy="3206338"/>
          </a:xfrm>
          <a:custGeom>
            <a:avLst/>
            <a:gdLst>
              <a:gd name="connsiteX0" fmla="*/ 2755075 w 3159088"/>
              <a:gd name="connsiteY0" fmla="*/ 3040083 h 3206338"/>
              <a:gd name="connsiteX1" fmla="*/ 2743200 w 3159088"/>
              <a:gd name="connsiteY1" fmla="*/ 3075709 h 3206338"/>
              <a:gd name="connsiteX2" fmla="*/ 2707574 w 3159088"/>
              <a:gd name="connsiteY2" fmla="*/ 3087585 h 3206338"/>
              <a:gd name="connsiteX3" fmla="*/ 2660073 w 3159088"/>
              <a:gd name="connsiteY3" fmla="*/ 3123211 h 3206338"/>
              <a:gd name="connsiteX4" fmla="*/ 2565070 w 3159088"/>
              <a:gd name="connsiteY4" fmla="*/ 3158837 h 3206338"/>
              <a:gd name="connsiteX5" fmla="*/ 2030681 w 3159088"/>
              <a:gd name="connsiteY5" fmla="*/ 3170712 h 3206338"/>
              <a:gd name="connsiteX6" fmla="*/ 1983179 w 3159088"/>
              <a:gd name="connsiteY6" fmla="*/ 3182587 h 3206338"/>
              <a:gd name="connsiteX7" fmla="*/ 1911927 w 3159088"/>
              <a:gd name="connsiteY7" fmla="*/ 3194463 h 3206338"/>
              <a:gd name="connsiteX8" fmla="*/ 1876301 w 3159088"/>
              <a:gd name="connsiteY8" fmla="*/ 3206338 h 3206338"/>
              <a:gd name="connsiteX9" fmla="*/ 1377538 w 3159088"/>
              <a:gd name="connsiteY9" fmla="*/ 3194463 h 3206338"/>
              <a:gd name="connsiteX10" fmla="*/ 1235034 w 3159088"/>
              <a:gd name="connsiteY10" fmla="*/ 3170712 h 3206338"/>
              <a:gd name="connsiteX11" fmla="*/ 1163782 w 3159088"/>
              <a:gd name="connsiteY11" fmla="*/ 3158837 h 3206338"/>
              <a:gd name="connsiteX12" fmla="*/ 1092530 w 3159088"/>
              <a:gd name="connsiteY12" fmla="*/ 3135086 h 3206338"/>
              <a:gd name="connsiteX13" fmla="*/ 1033153 w 3159088"/>
              <a:gd name="connsiteY13" fmla="*/ 3123211 h 3206338"/>
              <a:gd name="connsiteX14" fmla="*/ 961901 w 3159088"/>
              <a:gd name="connsiteY14" fmla="*/ 3111335 h 3206338"/>
              <a:gd name="connsiteX15" fmla="*/ 926275 w 3159088"/>
              <a:gd name="connsiteY15" fmla="*/ 3099460 h 3206338"/>
              <a:gd name="connsiteX16" fmla="*/ 866899 w 3159088"/>
              <a:gd name="connsiteY16" fmla="*/ 3087585 h 3206338"/>
              <a:gd name="connsiteX17" fmla="*/ 819397 w 3159088"/>
              <a:gd name="connsiteY17" fmla="*/ 3063834 h 3206338"/>
              <a:gd name="connsiteX18" fmla="*/ 771896 w 3159088"/>
              <a:gd name="connsiteY18" fmla="*/ 3051959 h 3206338"/>
              <a:gd name="connsiteX19" fmla="*/ 712520 w 3159088"/>
              <a:gd name="connsiteY19" fmla="*/ 3016333 h 3206338"/>
              <a:gd name="connsiteX20" fmla="*/ 617517 w 3159088"/>
              <a:gd name="connsiteY20" fmla="*/ 2992582 h 3206338"/>
              <a:gd name="connsiteX21" fmla="*/ 522514 w 3159088"/>
              <a:gd name="connsiteY21" fmla="*/ 2945081 h 3206338"/>
              <a:gd name="connsiteX22" fmla="*/ 475013 w 3159088"/>
              <a:gd name="connsiteY22" fmla="*/ 2921330 h 3206338"/>
              <a:gd name="connsiteX23" fmla="*/ 439387 w 3159088"/>
              <a:gd name="connsiteY23" fmla="*/ 2885704 h 3206338"/>
              <a:gd name="connsiteX24" fmla="*/ 380010 w 3159088"/>
              <a:gd name="connsiteY24" fmla="*/ 2861953 h 3206338"/>
              <a:gd name="connsiteX25" fmla="*/ 332509 w 3159088"/>
              <a:gd name="connsiteY25" fmla="*/ 2826328 h 3206338"/>
              <a:gd name="connsiteX26" fmla="*/ 296883 w 3159088"/>
              <a:gd name="connsiteY26" fmla="*/ 2802577 h 3206338"/>
              <a:gd name="connsiteX27" fmla="*/ 261257 w 3159088"/>
              <a:gd name="connsiteY27" fmla="*/ 2755076 h 3206338"/>
              <a:gd name="connsiteX28" fmla="*/ 225631 w 3159088"/>
              <a:gd name="connsiteY28" fmla="*/ 2731325 h 3206338"/>
              <a:gd name="connsiteX29" fmla="*/ 166255 w 3159088"/>
              <a:gd name="connsiteY29" fmla="*/ 2636322 h 3206338"/>
              <a:gd name="connsiteX30" fmla="*/ 106878 w 3159088"/>
              <a:gd name="connsiteY30" fmla="*/ 2553195 h 3206338"/>
              <a:gd name="connsiteX31" fmla="*/ 83127 w 3159088"/>
              <a:gd name="connsiteY31" fmla="*/ 2505694 h 3206338"/>
              <a:gd name="connsiteX32" fmla="*/ 71252 w 3159088"/>
              <a:gd name="connsiteY32" fmla="*/ 2458192 h 3206338"/>
              <a:gd name="connsiteX33" fmla="*/ 47501 w 3159088"/>
              <a:gd name="connsiteY33" fmla="*/ 2422566 h 3206338"/>
              <a:gd name="connsiteX34" fmla="*/ 35626 w 3159088"/>
              <a:gd name="connsiteY34" fmla="*/ 2351315 h 3206338"/>
              <a:gd name="connsiteX35" fmla="*/ 23751 w 3159088"/>
              <a:gd name="connsiteY35" fmla="*/ 2268187 h 3206338"/>
              <a:gd name="connsiteX36" fmla="*/ 11875 w 3159088"/>
              <a:gd name="connsiteY36" fmla="*/ 2173185 h 3206338"/>
              <a:gd name="connsiteX37" fmla="*/ 0 w 3159088"/>
              <a:gd name="connsiteY37" fmla="*/ 2137559 h 3206338"/>
              <a:gd name="connsiteX38" fmla="*/ 11875 w 3159088"/>
              <a:gd name="connsiteY38" fmla="*/ 1876302 h 3206338"/>
              <a:gd name="connsiteX39" fmla="*/ 23751 w 3159088"/>
              <a:gd name="connsiteY39" fmla="*/ 1828800 h 3206338"/>
              <a:gd name="connsiteX40" fmla="*/ 118753 w 3159088"/>
              <a:gd name="connsiteY40" fmla="*/ 1721922 h 3206338"/>
              <a:gd name="connsiteX41" fmla="*/ 154379 w 3159088"/>
              <a:gd name="connsiteY41" fmla="*/ 1686296 h 3206338"/>
              <a:gd name="connsiteX42" fmla="*/ 213756 w 3159088"/>
              <a:gd name="connsiteY42" fmla="*/ 1662546 h 3206338"/>
              <a:gd name="connsiteX43" fmla="*/ 296883 w 3159088"/>
              <a:gd name="connsiteY43" fmla="*/ 1615044 h 3206338"/>
              <a:gd name="connsiteX44" fmla="*/ 451262 w 3159088"/>
              <a:gd name="connsiteY44" fmla="*/ 1579418 h 3206338"/>
              <a:gd name="connsiteX45" fmla="*/ 581891 w 3159088"/>
              <a:gd name="connsiteY45" fmla="*/ 1555668 h 3206338"/>
              <a:gd name="connsiteX46" fmla="*/ 653143 w 3159088"/>
              <a:gd name="connsiteY46" fmla="*/ 1531917 h 3206338"/>
              <a:gd name="connsiteX47" fmla="*/ 831273 w 3159088"/>
              <a:gd name="connsiteY47" fmla="*/ 1508166 h 3206338"/>
              <a:gd name="connsiteX48" fmla="*/ 950026 w 3159088"/>
              <a:gd name="connsiteY48" fmla="*/ 1472540 h 3206338"/>
              <a:gd name="connsiteX49" fmla="*/ 1175657 w 3159088"/>
              <a:gd name="connsiteY49" fmla="*/ 1448790 h 3206338"/>
              <a:gd name="connsiteX50" fmla="*/ 2624447 w 3159088"/>
              <a:gd name="connsiteY50" fmla="*/ 1425039 h 3206338"/>
              <a:gd name="connsiteX51" fmla="*/ 2671948 w 3159088"/>
              <a:gd name="connsiteY51" fmla="*/ 1401289 h 3206338"/>
              <a:gd name="connsiteX52" fmla="*/ 2743200 w 3159088"/>
              <a:gd name="connsiteY52" fmla="*/ 1389413 h 3206338"/>
              <a:gd name="connsiteX53" fmla="*/ 2790701 w 3159088"/>
              <a:gd name="connsiteY53" fmla="*/ 1377538 h 3206338"/>
              <a:gd name="connsiteX54" fmla="*/ 2838203 w 3159088"/>
              <a:gd name="connsiteY54" fmla="*/ 1353787 h 3206338"/>
              <a:gd name="connsiteX55" fmla="*/ 2873829 w 3159088"/>
              <a:gd name="connsiteY55" fmla="*/ 1341912 h 3206338"/>
              <a:gd name="connsiteX56" fmla="*/ 2909455 w 3159088"/>
              <a:gd name="connsiteY56" fmla="*/ 1306286 h 3206338"/>
              <a:gd name="connsiteX57" fmla="*/ 2945081 w 3159088"/>
              <a:gd name="connsiteY57" fmla="*/ 1128156 h 3206338"/>
              <a:gd name="connsiteX58" fmla="*/ 2956956 w 3159088"/>
              <a:gd name="connsiteY58" fmla="*/ 1092530 h 3206338"/>
              <a:gd name="connsiteX59" fmla="*/ 2968831 w 3159088"/>
              <a:gd name="connsiteY59" fmla="*/ 1033153 h 3206338"/>
              <a:gd name="connsiteX60" fmla="*/ 2956956 w 3159088"/>
              <a:gd name="connsiteY60" fmla="*/ 819398 h 3206338"/>
              <a:gd name="connsiteX61" fmla="*/ 2933205 w 3159088"/>
              <a:gd name="connsiteY61" fmla="*/ 712520 h 3206338"/>
              <a:gd name="connsiteX62" fmla="*/ 2909455 w 3159088"/>
              <a:gd name="connsiteY62" fmla="*/ 653143 h 3206338"/>
              <a:gd name="connsiteX63" fmla="*/ 2885704 w 3159088"/>
              <a:gd name="connsiteY63" fmla="*/ 570016 h 3206338"/>
              <a:gd name="connsiteX64" fmla="*/ 2861953 w 3159088"/>
              <a:gd name="connsiteY64" fmla="*/ 522515 h 3206338"/>
              <a:gd name="connsiteX65" fmla="*/ 2802577 w 3159088"/>
              <a:gd name="connsiteY65" fmla="*/ 439387 h 3206338"/>
              <a:gd name="connsiteX66" fmla="*/ 2778826 w 3159088"/>
              <a:gd name="connsiteY66" fmla="*/ 403761 h 3206338"/>
              <a:gd name="connsiteX67" fmla="*/ 2695699 w 3159088"/>
              <a:gd name="connsiteY67" fmla="*/ 261257 h 3206338"/>
              <a:gd name="connsiteX68" fmla="*/ 2671948 w 3159088"/>
              <a:gd name="connsiteY68" fmla="*/ 225631 h 3206338"/>
              <a:gd name="connsiteX69" fmla="*/ 2553195 w 3159088"/>
              <a:gd name="connsiteY69" fmla="*/ 118753 h 3206338"/>
              <a:gd name="connsiteX70" fmla="*/ 2470068 w 3159088"/>
              <a:gd name="connsiteY70" fmla="*/ 71252 h 3206338"/>
              <a:gd name="connsiteX71" fmla="*/ 2386940 w 3159088"/>
              <a:gd name="connsiteY71" fmla="*/ 47502 h 3206338"/>
              <a:gd name="connsiteX72" fmla="*/ 2315688 w 3159088"/>
              <a:gd name="connsiteY72" fmla="*/ 23751 h 3206338"/>
              <a:gd name="connsiteX73" fmla="*/ 2280062 w 3159088"/>
              <a:gd name="connsiteY73" fmla="*/ 11876 h 3206338"/>
              <a:gd name="connsiteX74" fmla="*/ 2173184 w 3159088"/>
              <a:gd name="connsiteY74" fmla="*/ 0 h 3206338"/>
              <a:gd name="connsiteX75" fmla="*/ 1923803 w 3159088"/>
              <a:gd name="connsiteY75" fmla="*/ 11876 h 3206338"/>
              <a:gd name="connsiteX76" fmla="*/ 1888177 w 3159088"/>
              <a:gd name="connsiteY76" fmla="*/ 23751 h 3206338"/>
              <a:gd name="connsiteX77" fmla="*/ 1852551 w 3159088"/>
              <a:gd name="connsiteY77" fmla="*/ 47502 h 3206338"/>
              <a:gd name="connsiteX78" fmla="*/ 1816925 w 3159088"/>
              <a:gd name="connsiteY78" fmla="*/ 83128 h 3206338"/>
              <a:gd name="connsiteX79" fmla="*/ 1816925 w 3159088"/>
              <a:gd name="connsiteY79" fmla="*/ 391886 h 3206338"/>
              <a:gd name="connsiteX80" fmla="*/ 1840675 w 3159088"/>
              <a:gd name="connsiteY80" fmla="*/ 463138 h 3206338"/>
              <a:gd name="connsiteX81" fmla="*/ 1852551 w 3159088"/>
              <a:gd name="connsiteY81" fmla="*/ 510639 h 3206338"/>
              <a:gd name="connsiteX82" fmla="*/ 1888177 w 3159088"/>
              <a:gd name="connsiteY82" fmla="*/ 546265 h 3206338"/>
              <a:gd name="connsiteX83" fmla="*/ 1911927 w 3159088"/>
              <a:gd name="connsiteY83" fmla="*/ 581891 h 3206338"/>
              <a:gd name="connsiteX84" fmla="*/ 1923803 w 3159088"/>
              <a:gd name="connsiteY84" fmla="*/ 617517 h 3206338"/>
              <a:gd name="connsiteX85" fmla="*/ 2042556 w 3159088"/>
              <a:gd name="connsiteY85" fmla="*/ 712520 h 3206338"/>
              <a:gd name="connsiteX86" fmla="*/ 2078182 w 3159088"/>
              <a:gd name="connsiteY86" fmla="*/ 748146 h 3206338"/>
              <a:gd name="connsiteX87" fmla="*/ 2125683 w 3159088"/>
              <a:gd name="connsiteY87" fmla="*/ 771896 h 3206338"/>
              <a:gd name="connsiteX88" fmla="*/ 2173184 w 3159088"/>
              <a:gd name="connsiteY88" fmla="*/ 807522 h 3206338"/>
              <a:gd name="connsiteX89" fmla="*/ 2208810 w 3159088"/>
              <a:gd name="connsiteY89" fmla="*/ 819398 h 3206338"/>
              <a:gd name="connsiteX90" fmla="*/ 2280062 w 3159088"/>
              <a:gd name="connsiteY90" fmla="*/ 866899 h 3206338"/>
              <a:gd name="connsiteX91" fmla="*/ 2351314 w 3159088"/>
              <a:gd name="connsiteY91" fmla="*/ 890650 h 3206338"/>
              <a:gd name="connsiteX92" fmla="*/ 2386940 w 3159088"/>
              <a:gd name="connsiteY92" fmla="*/ 902525 h 3206338"/>
              <a:gd name="connsiteX93" fmla="*/ 2434442 w 3159088"/>
              <a:gd name="connsiteY93" fmla="*/ 926276 h 3206338"/>
              <a:gd name="connsiteX94" fmla="*/ 2470068 w 3159088"/>
              <a:gd name="connsiteY94" fmla="*/ 950026 h 3206338"/>
              <a:gd name="connsiteX95" fmla="*/ 2648197 w 3159088"/>
              <a:gd name="connsiteY95" fmla="*/ 1009403 h 3206338"/>
              <a:gd name="connsiteX96" fmla="*/ 2707574 w 3159088"/>
              <a:gd name="connsiteY96" fmla="*/ 1045029 h 3206338"/>
              <a:gd name="connsiteX97" fmla="*/ 2802577 w 3159088"/>
              <a:gd name="connsiteY97" fmla="*/ 1116281 h 3206338"/>
              <a:gd name="connsiteX98" fmla="*/ 2885704 w 3159088"/>
              <a:gd name="connsiteY98" fmla="*/ 1163782 h 3206338"/>
              <a:gd name="connsiteX99" fmla="*/ 2909455 w 3159088"/>
              <a:gd name="connsiteY99" fmla="*/ 1199408 h 3206338"/>
              <a:gd name="connsiteX100" fmla="*/ 2980707 w 3159088"/>
              <a:gd name="connsiteY100" fmla="*/ 1258785 h 3206338"/>
              <a:gd name="connsiteX101" fmla="*/ 3040083 w 3159088"/>
              <a:gd name="connsiteY101" fmla="*/ 1353787 h 3206338"/>
              <a:gd name="connsiteX102" fmla="*/ 3075709 w 3159088"/>
              <a:gd name="connsiteY102" fmla="*/ 1460665 h 3206338"/>
              <a:gd name="connsiteX103" fmla="*/ 3087584 w 3159088"/>
              <a:gd name="connsiteY103" fmla="*/ 1496291 h 3206338"/>
              <a:gd name="connsiteX104" fmla="*/ 3111335 w 3159088"/>
              <a:gd name="connsiteY104" fmla="*/ 1531917 h 3206338"/>
              <a:gd name="connsiteX105" fmla="*/ 3135086 w 3159088"/>
              <a:gd name="connsiteY105" fmla="*/ 1923803 h 320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159088" h="3206338">
                <a:moveTo>
                  <a:pt x="2755075" y="3040083"/>
                </a:moveTo>
                <a:cubicBezTo>
                  <a:pt x="2751117" y="3051958"/>
                  <a:pt x="2752051" y="3066858"/>
                  <a:pt x="2743200" y="3075709"/>
                </a:cubicBezTo>
                <a:cubicBezTo>
                  <a:pt x="2734349" y="3084560"/>
                  <a:pt x="2718442" y="3081374"/>
                  <a:pt x="2707574" y="3087585"/>
                </a:cubicBezTo>
                <a:cubicBezTo>
                  <a:pt x="2690390" y="3097405"/>
                  <a:pt x="2676857" y="3112721"/>
                  <a:pt x="2660073" y="3123211"/>
                </a:cubicBezTo>
                <a:cubicBezTo>
                  <a:pt x="2636382" y="3138018"/>
                  <a:pt x="2594334" y="3157643"/>
                  <a:pt x="2565070" y="3158837"/>
                </a:cubicBezTo>
                <a:cubicBezTo>
                  <a:pt x="2387045" y="3166103"/>
                  <a:pt x="2208811" y="3166754"/>
                  <a:pt x="2030681" y="3170712"/>
                </a:cubicBezTo>
                <a:cubicBezTo>
                  <a:pt x="2014847" y="3174670"/>
                  <a:pt x="1999183" y="3179386"/>
                  <a:pt x="1983179" y="3182587"/>
                </a:cubicBezTo>
                <a:cubicBezTo>
                  <a:pt x="1959568" y="3187309"/>
                  <a:pt x="1935432" y="3189240"/>
                  <a:pt x="1911927" y="3194463"/>
                </a:cubicBezTo>
                <a:cubicBezTo>
                  <a:pt x="1899707" y="3197178"/>
                  <a:pt x="1888176" y="3202380"/>
                  <a:pt x="1876301" y="3206338"/>
                </a:cubicBezTo>
                <a:lnTo>
                  <a:pt x="1377538" y="3194463"/>
                </a:lnTo>
                <a:cubicBezTo>
                  <a:pt x="1333527" y="3192667"/>
                  <a:pt x="1279242" y="3178750"/>
                  <a:pt x="1235034" y="3170712"/>
                </a:cubicBezTo>
                <a:cubicBezTo>
                  <a:pt x="1211344" y="3166405"/>
                  <a:pt x="1187533" y="3162795"/>
                  <a:pt x="1163782" y="3158837"/>
                </a:cubicBezTo>
                <a:cubicBezTo>
                  <a:pt x="1140031" y="3150920"/>
                  <a:pt x="1117079" y="3139996"/>
                  <a:pt x="1092530" y="3135086"/>
                </a:cubicBezTo>
                <a:lnTo>
                  <a:pt x="1033153" y="3123211"/>
                </a:lnTo>
                <a:cubicBezTo>
                  <a:pt x="1009463" y="3118904"/>
                  <a:pt x="985406" y="3116558"/>
                  <a:pt x="961901" y="3111335"/>
                </a:cubicBezTo>
                <a:cubicBezTo>
                  <a:pt x="949681" y="3108620"/>
                  <a:pt x="938419" y="3102496"/>
                  <a:pt x="926275" y="3099460"/>
                </a:cubicBezTo>
                <a:cubicBezTo>
                  <a:pt x="906694" y="3094565"/>
                  <a:pt x="886691" y="3091543"/>
                  <a:pt x="866899" y="3087585"/>
                </a:cubicBezTo>
                <a:cubicBezTo>
                  <a:pt x="851065" y="3079668"/>
                  <a:pt x="835973" y="3070050"/>
                  <a:pt x="819397" y="3063834"/>
                </a:cubicBezTo>
                <a:cubicBezTo>
                  <a:pt x="804115" y="3058103"/>
                  <a:pt x="786810" y="3058588"/>
                  <a:pt x="771896" y="3051959"/>
                </a:cubicBezTo>
                <a:cubicBezTo>
                  <a:pt x="750804" y="3042585"/>
                  <a:pt x="734063" y="3024619"/>
                  <a:pt x="712520" y="3016333"/>
                </a:cubicBezTo>
                <a:cubicBezTo>
                  <a:pt x="682053" y="3004615"/>
                  <a:pt x="617517" y="2992582"/>
                  <a:pt x="617517" y="2992582"/>
                </a:cubicBezTo>
                <a:lnTo>
                  <a:pt x="522514" y="2945081"/>
                </a:lnTo>
                <a:cubicBezTo>
                  <a:pt x="506680" y="2937164"/>
                  <a:pt x="487531" y="2933848"/>
                  <a:pt x="475013" y="2921330"/>
                </a:cubicBezTo>
                <a:cubicBezTo>
                  <a:pt x="463138" y="2909455"/>
                  <a:pt x="453628" y="2894605"/>
                  <a:pt x="439387" y="2885704"/>
                </a:cubicBezTo>
                <a:cubicBezTo>
                  <a:pt x="421310" y="2874406"/>
                  <a:pt x="398644" y="2872305"/>
                  <a:pt x="380010" y="2861953"/>
                </a:cubicBezTo>
                <a:cubicBezTo>
                  <a:pt x="362709" y="2852341"/>
                  <a:pt x="348614" y="2837832"/>
                  <a:pt x="332509" y="2826328"/>
                </a:cubicBezTo>
                <a:cubicBezTo>
                  <a:pt x="320895" y="2818032"/>
                  <a:pt x="306975" y="2812669"/>
                  <a:pt x="296883" y="2802577"/>
                </a:cubicBezTo>
                <a:cubicBezTo>
                  <a:pt x="282888" y="2788582"/>
                  <a:pt x="275252" y="2769071"/>
                  <a:pt x="261257" y="2755076"/>
                </a:cubicBezTo>
                <a:cubicBezTo>
                  <a:pt x="251165" y="2744984"/>
                  <a:pt x="235723" y="2741417"/>
                  <a:pt x="225631" y="2731325"/>
                </a:cubicBezTo>
                <a:cubicBezTo>
                  <a:pt x="187785" y="2693479"/>
                  <a:pt x="191342" y="2680224"/>
                  <a:pt x="166255" y="2636322"/>
                </a:cubicBezTo>
                <a:cubicBezTo>
                  <a:pt x="132771" y="2577724"/>
                  <a:pt x="149340" y="2621134"/>
                  <a:pt x="106878" y="2553195"/>
                </a:cubicBezTo>
                <a:cubicBezTo>
                  <a:pt x="97496" y="2538183"/>
                  <a:pt x="91044" y="2521528"/>
                  <a:pt x="83127" y="2505694"/>
                </a:cubicBezTo>
                <a:cubicBezTo>
                  <a:pt x="79169" y="2489860"/>
                  <a:pt x="77681" y="2473194"/>
                  <a:pt x="71252" y="2458192"/>
                </a:cubicBezTo>
                <a:cubicBezTo>
                  <a:pt x="65630" y="2445074"/>
                  <a:pt x="52014" y="2436106"/>
                  <a:pt x="47501" y="2422566"/>
                </a:cubicBezTo>
                <a:cubicBezTo>
                  <a:pt x="39887" y="2399724"/>
                  <a:pt x="39287" y="2375113"/>
                  <a:pt x="35626" y="2351315"/>
                </a:cubicBezTo>
                <a:cubicBezTo>
                  <a:pt x="31370" y="2323650"/>
                  <a:pt x="27450" y="2295932"/>
                  <a:pt x="23751" y="2268187"/>
                </a:cubicBezTo>
                <a:cubicBezTo>
                  <a:pt x="19533" y="2236553"/>
                  <a:pt x="17584" y="2204584"/>
                  <a:pt x="11875" y="2173185"/>
                </a:cubicBezTo>
                <a:cubicBezTo>
                  <a:pt x="9636" y="2160869"/>
                  <a:pt x="3958" y="2149434"/>
                  <a:pt x="0" y="2137559"/>
                </a:cubicBezTo>
                <a:cubicBezTo>
                  <a:pt x="3958" y="2050473"/>
                  <a:pt x="5189" y="1963221"/>
                  <a:pt x="11875" y="1876302"/>
                </a:cubicBezTo>
                <a:cubicBezTo>
                  <a:pt x="13127" y="1860029"/>
                  <a:pt x="16452" y="1843398"/>
                  <a:pt x="23751" y="1828800"/>
                </a:cubicBezTo>
                <a:cubicBezTo>
                  <a:pt x="66156" y="1743990"/>
                  <a:pt x="59562" y="1772657"/>
                  <a:pt x="118753" y="1721922"/>
                </a:cubicBezTo>
                <a:cubicBezTo>
                  <a:pt x="131504" y="1710992"/>
                  <a:pt x="140137" y="1695197"/>
                  <a:pt x="154379" y="1686296"/>
                </a:cubicBezTo>
                <a:cubicBezTo>
                  <a:pt x="172456" y="1674998"/>
                  <a:pt x="194690" y="1672079"/>
                  <a:pt x="213756" y="1662546"/>
                </a:cubicBezTo>
                <a:cubicBezTo>
                  <a:pt x="265879" y="1636485"/>
                  <a:pt x="234424" y="1635863"/>
                  <a:pt x="296883" y="1615044"/>
                </a:cubicBezTo>
                <a:cubicBezTo>
                  <a:pt x="330694" y="1603774"/>
                  <a:pt x="409823" y="1586952"/>
                  <a:pt x="451262" y="1579418"/>
                </a:cubicBezTo>
                <a:cubicBezTo>
                  <a:pt x="478418" y="1574481"/>
                  <a:pt x="552558" y="1563668"/>
                  <a:pt x="581891" y="1555668"/>
                </a:cubicBezTo>
                <a:cubicBezTo>
                  <a:pt x="606044" y="1549081"/>
                  <a:pt x="628448" y="1536033"/>
                  <a:pt x="653143" y="1531917"/>
                </a:cubicBezTo>
                <a:cubicBezTo>
                  <a:pt x="759753" y="1514149"/>
                  <a:pt x="700464" y="1522701"/>
                  <a:pt x="831273" y="1508166"/>
                </a:cubicBezTo>
                <a:cubicBezTo>
                  <a:pt x="868442" y="1495777"/>
                  <a:pt x="910551" y="1479717"/>
                  <a:pt x="950026" y="1472540"/>
                </a:cubicBezTo>
                <a:cubicBezTo>
                  <a:pt x="1028781" y="1458221"/>
                  <a:pt x="1093061" y="1455673"/>
                  <a:pt x="1175657" y="1448790"/>
                </a:cubicBezTo>
                <a:cubicBezTo>
                  <a:pt x="1660142" y="1287299"/>
                  <a:pt x="1124991" y="1461611"/>
                  <a:pt x="2624447" y="1425039"/>
                </a:cubicBezTo>
                <a:cubicBezTo>
                  <a:pt x="2642144" y="1424607"/>
                  <a:pt x="2654992" y="1406376"/>
                  <a:pt x="2671948" y="1401289"/>
                </a:cubicBezTo>
                <a:cubicBezTo>
                  <a:pt x="2695011" y="1394370"/>
                  <a:pt x="2719589" y="1394135"/>
                  <a:pt x="2743200" y="1389413"/>
                </a:cubicBezTo>
                <a:cubicBezTo>
                  <a:pt x="2759204" y="1386212"/>
                  <a:pt x="2774867" y="1381496"/>
                  <a:pt x="2790701" y="1377538"/>
                </a:cubicBezTo>
                <a:cubicBezTo>
                  <a:pt x="2806535" y="1369621"/>
                  <a:pt x="2821931" y="1360760"/>
                  <a:pt x="2838203" y="1353787"/>
                </a:cubicBezTo>
                <a:cubicBezTo>
                  <a:pt x="2849709" y="1348856"/>
                  <a:pt x="2863414" y="1348856"/>
                  <a:pt x="2873829" y="1341912"/>
                </a:cubicBezTo>
                <a:cubicBezTo>
                  <a:pt x="2887803" y="1332596"/>
                  <a:pt x="2897580" y="1318161"/>
                  <a:pt x="2909455" y="1306286"/>
                </a:cubicBezTo>
                <a:cubicBezTo>
                  <a:pt x="2954765" y="1170353"/>
                  <a:pt x="2915801" y="1303836"/>
                  <a:pt x="2945081" y="1128156"/>
                </a:cubicBezTo>
                <a:cubicBezTo>
                  <a:pt x="2947139" y="1115809"/>
                  <a:pt x="2953920" y="1104674"/>
                  <a:pt x="2956956" y="1092530"/>
                </a:cubicBezTo>
                <a:cubicBezTo>
                  <a:pt x="2961851" y="1072948"/>
                  <a:pt x="2964873" y="1052945"/>
                  <a:pt x="2968831" y="1033153"/>
                </a:cubicBezTo>
                <a:cubicBezTo>
                  <a:pt x="2964873" y="961901"/>
                  <a:pt x="2963138" y="890491"/>
                  <a:pt x="2956956" y="819398"/>
                </a:cubicBezTo>
                <a:cubicBezTo>
                  <a:pt x="2955848" y="806657"/>
                  <a:pt x="2938682" y="728952"/>
                  <a:pt x="2933205" y="712520"/>
                </a:cubicBezTo>
                <a:cubicBezTo>
                  <a:pt x="2926464" y="692297"/>
                  <a:pt x="2916196" y="673366"/>
                  <a:pt x="2909455" y="653143"/>
                </a:cubicBezTo>
                <a:cubicBezTo>
                  <a:pt x="2894396" y="607965"/>
                  <a:pt x="2902853" y="610030"/>
                  <a:pt x="2885704" y="570016"/>
                </a:cubicBezTo>
                <a:cubicBezTo>
                  <a:pt x="2878731" y="553745"/>
                  <a:pt x="2870736" y="537885"/>
                  <a:pt x="2861953" y="522515"/>
                </a:cubicBezTo>
                <a:cubicBezTo>
                  <a:pt x="2845959" y="494525"/>
                  <a:pt x="2820786" y="464880"/>
                  <a:pt x="2802577" y="439387"/>
                </a:cubicBezTo>
                <a:cubicBezTo>
                  <a:pt x="2794281" y="427773"/>
                  <a:pt x="2786743" y="415636"/>
                  <a:pt x="2778826" y="403761"/>
                </a:cubicBezTo>
                <a:cubicBezTo>
                  <a:pt x="2755123" y="308948"/>
                  <a:pt x="2782145" y="390925"/>
                  <a:pt x="2695699" y="261257"/>
                </a:cubicBezTo>
                <a:cubicBezTo>
                  <a:pt x="2687782" y="249382"/>
                  <a:pt x="2681430" y="236298"/>
                  <a:pt x="2671948" y="225631"/>
                </a:cubicBezTo>
                <a:cubicBezTo>
                  <a:pt x="2623623" y="171266"/>
                  <a:pt x="2605810" y="156335"/>
                  <a:pt x="2553195" y="118753"/>
                </a:cubicBezTo>
                <a:cubicBezTo>
                  <a:pt x="2523383" y="97459"/>
                  <a:pt x="2504853" y="86160"/>
                  <a:pt x="2470068" y="71252"/>
                </a:cubicBezTo>
                <a:cubicBezTo>
                  <a:pt x="2439028" y="57949"/>
                  <a:pt x="2420418" y="57545"/>
                  <a:pt x="2386940" y="47502"/>
                </a:cubicBezTo>
                <a:cubicBezTo>
                  <a:pt x="2362960" y="40308"/>
                  <a:pt x="2339439" y="31668"/>
                  <a:pt x="2315688" y="23751"/>
                </a:cubicBezTo>
                <a:cubicBezTo>
                  <a:pt x="2303813" y="19793"/>
                  <a:pt x="2292503" y="13258"/>
                  <a:pt x="2280062" y="11876"/>
                </a:cubicBezTo>
                <a:lnTo>
                  <a:pt x="2173184" y="0"/>
                </a:lnTo>
                <a:cubicBezTo>
                  <a:pt x="2090057" y="3959"/>
                  <a:pt x="2006737" y="4965"/>
                  <a:pt x="1923803" y="11876"/>
                </a:cubicBezTo>
                <a:cubicBezTo>
                  <a:pt x="1911329" y="12916"/>
                  <a:pt x="1899373" y="18153"/>
                  <a:pt x="1888177" y="23751"/>
                </a:cubicBezTo>
                <a:cubicBezTo>
                  <a:pt x="1875411" y="30134"/>
                  <a:pt x="1863515" y="38365"/>
                  <a:pt x="1852551" y="47502"/>
                </a:cubicBezTo>
                <a:cubicBezTo>
                  <a:pt x="1839649" y="58253"/>
                  <a:pt x="1828800" y="71253"/>
                  <a:pt x="1816925" y="83128"/>
                </a:cubicBezTo>
                <a:cubicBezTo>
                  <a:pt x="1778024" y="199820"/>
                  <a:pt x="1791433" y="145461"/>
                  <a:pt x="1816925" y="391886"/>
                </a:cubicBezTo>
                <a:cubicBezTo>
                  <a:pt x="1819501" y="416788"/>
                  <a:pt x="1834603" y="438850"/>
                  <a:pt x="1840675" y="463138"/>
                </a:cubicBezTo>
                <a:cubicBezTo>
                  <a:pt x="1844634" y="478972"/>
                  <a:pt x="1844453" y="496468"/>
                  <a:pt x="1852551" y="510639"/>
                </a:cubicBezTo>
                <a:cubicBezTo>
                  <a:pt x="1860883" y="525220"/>
                  <a:pt x="1877426" y="533363"/>
                  <a:pt x="1888177" y="546265"/>
                </a:cubicBezTo>
                <a:cubicBezTo>
                  <a:pt x="1897314" y="557229"/>
                  <a:pt x="1905544" y="569126"/>
                  <a:pt x="1911927" y="581891"/>
                </a:cubicBezTo>
                <a:cubicBezTo>
                  <a:pt x="1917525" y="593087"/>
                  <a:pt x="1916118" y="607636"/>
                  <a:pt x="1923803" y="617517"/>
                </a:cubicBezTo>
                <a:cubicBezTo>
                  <a:pt x="2020862" y="742306"/>
                  <a:pt x="1958009" y="652128"/>
                  <a:pt x="2042556" y="712520"/>
                </a:cubicBezTo>
                <a:cubicBezTo>
                  <a:pt x="2056222" y="722282"/>
                  <a:pt x="2064516" y="738385"/>
                  <a:pt x="2078182" y="748146"/>
                </a:cubicBezTo>
                <a:cubicBezTo>
                  <a:pt x="2092587" y="758435"/>
                  <a:pt x="2110671" y="762514"/>
                  <a:pt x="2125683" y="771896"/>
                </a:cubicBezTo>
                <a:cubicBezTo>
                  <a:pt x="2142467" y="782386"/>
                  <a:pt x="2156000" y="797702"/>
                  <a:pt x="2173184" y="807522"/>
                </a:cubicBezTo>
                <a:cubicBezTo>
                  <a:pt x="2184052" y="813733"/>
                  <a:pt x="2197868" y="813319"/>
                  <a:pt x="2208810" y="819398"/>
                </a:cubicBezTo>
                <a:cubicBezTo>
                  <a:pt x="2233763" y="833261"/>
                  <a:pt x="2252982" y="857872"/>
                  <a:pt x="2280062" y="866899"/>
                </a:cubicBezTo>
                <a:lnTo>
                  <a:pt x="2351314" y="890650"/>
                </a:lnTo>
                <a:cubicBezTo>
                  <a:pt x="2363189" y="894608"/>
                  <a:pt x="2375744" y="896927"/>
                  <a:pt x="2386940" y="902525"/>
                </a:cubicBezTo>
                <a:cubicBezTo>
                  <a:pt x="2402774" y="910442"/>
                  <a:pt x="2419071" y="917493"/>
                  <a:pt x="2434442" y="926276"/>
                </a:cubicBezTo>
                <a:cubicBezTo>
                  <a:pt x="2446834" y="933357"/>
                  <a:pt x="2456704" y="945015"/>
                  <a:pt x="2470068" y="950026"/>
                </a:cubicBezTo>
                <a:cubicBezTo>
                  <a:pt x="2592082" y="995781"/>
                  <a:pt x="2466701" y="900506"/>
                  <a:pt x="2648197" y="1009403"/>
                </a:cubicBezTo>
                <a:cubicBezTo>
                  <a:pt x="2667989" y="1021278"/>
                  <a:pt x="2688596" y="1031891"/>
                  <a:pt x="2707574" y="1045029"/>
                </a:cubicBezTo>
                <a:cubicBezTo>
                  <a:pt x="2740120" y="1067561"/>
                  <a:pt x="2767171" y="1098579"/>
                  <a:pt x="2802577" y="1116281"/>
                </a:cubicBezTo>
                <a:cubicBezTo>
                  <a:pt x="2862844" y="1146414"/>
                  <a:pt x="2835349" y="1130211"/>
                  <a:pt x="2885704" y="1163782"/>
                </a:cubicBezTo>
                <a:cubicBezTo>
                  <a:pt x="2893621" y="1175657"/>
                  <a:pt x="2899363" y="1189316"/>
                  <a:pt x="2909455" y="1199408"/>
                </a:cubicBezTo>
                <a:cubicBezTo>
                  <a:pt x="3002860" y="1292813"/>
                  <a:pt x="2883444" y="1142068"/>
                  <a:pt x="2980707" y="1258785"/>
                </a:cubicBezTo>
                <a:cubicBezTo>
                  <a:pt x="2992122" y="1272483"/>
                  <a:pt x="3037768" y="1348694"/>
                  <a:pt x="3040083" y="1353787"/>
                </a:cubicBezTo>
                <a:cubicBezTo>
                  <a:pt x="3040087" y="1353797"/>
                  <a:pt x="3069770" y="1442847"/>
                  <a:pt x="3075709" y="1460665"/>
                </a:cubicBezTo>
                <a:cubicBezTo>
                  <a:pt x="3079667" y="1472540"/>
                  <a:pt x="3080640" y="1485876"/>
                  <a:pt x="3087584" y="1496291"/>
                </a:cubicBezTo>
                <a:lnTo>
                  <a:pt x="3111335" y="1531917"/>
                </a:lnTo>
                <a:cubicBezTo>
                  <a:pt x="3159088" y="1722926"/>
                  <a:pt x="3135086" y="1594278"/>
                  <a:pt x="3135086" y="1923803"/>
                </a:cubicBezTo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-12840000">
            <a:off x="7951529" y="5476876"/>
            <a:ext cx="214314" cy="14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260769" y="1781299"/>
            <a:ext cx="2505693" cy="3392512"/>
          </a:xfrm>
          <a:custGeom>
            <a:avLst/>
            <a:gdLst>
              <a:gd name="connsiteX0" fmla="*/ 2030680 w 2505693"/>
              <a:gd name="connsiteY0" fmla="*/ 3182587 h 3392512"/>
              <a:gd name="connsiteX1" fmla="*/ 2054431 w 2505693"/>
              <a:gd name="connsiteY1" fmla="*/ 3218213 h 3392512"/>
              <a:gd name="connsiteX2" fmla="*/ 2125683 w 2505693"/>
              <a:gd name="connsiteY2" fmla="*/ 3265714 h 3392512"/>
              <a:gd name="connsiteX3" fmla="*/ 2149434 w 2505693"/>
              <a:gd name="connsiteY3" fmla="*/ 3301340 h 3392512"/>
              <a:gd name="connsiteX4" fmla="*/ 2185060 w 2505693"/>
              <a:gd name="connsiteY4" fmla="*/ 3313215 h 3392512"/>
              <a:gd name="connsiteX5" fmla="*/ 2256312 w 2505693"/>
              <a:gd name="connsiteY5" fmla="*/ 3348841 h 3392512"/>
              <a:gd name="connsiteX6" fmla="*/ 2351314 w 2505693"/>
              <a:gd name="connsiteY6" fmla="*/ 3360717 h 3392512"/>
              <a:gd name="connsiteX7" fmla="*/ 2363189 w 2505693"/>
              <a:gd name="connsiteY7" fmla="*/ 3325091 h 3392512"/>
              <a:gd name="connsiteX8" fmla="*/ 2410691 w 2505693"/>
              <a:gd name="connsiteY8" fmla="*/ 3253839 h 3392512"/>
              <a:gd name="connsiteX9" fmla="*/ 2422566 w 2505693"/>
              <a:gd name="connsiteY9" fmla="*/ 3218213 h 3392512"/>
              <a:gd name="connsiteX10" fmla="*/ 2434441 w 2505693"/>
              <a:gd name="connsiteY10" fmla="*/ 3170711 h 3392512"/>
              <a:gd name="connsiteX11" fmla="*/ 2458192 w 2505693"/>
              <a:gd name="connsiteY11" fmla="*/ 3135085 h 3392512"/>
              <a:gd name="connsiteX12" fmla="*/ 2481943 w 2505693"/>
              <a:gd name="connsiteY12" fmla="*/ 3040083 h 3392512"/>
              <a:gd name="connsiteX13" fmla="*/ 2505693 w 2505693"/>
              <a:gd name="connsiteY13" fmla="*/ 2945080 h 3392512"/>
              <a:gd name="connsiteX14" fmla="*/ 2481943 w 2505693"/>
              <a:gd name="connsiteY14" fmla="*/ 2719449 h 3392512"/>
              <a:gd name="connsiteX15" fmla="*/ 2458192 w 2505693"/>
              <a:gd name="connsiteY15" fmla="*/ 2648197 h 3392512"/>
              <a:gd name="connsiteX16" fmla="*/ 2434441 w 2505693"/>
              <a:gd name="connsiteY16" fmla="*/ 2565070 h 3392512"/>
              <a:gd name="connsiteX17" fmla="*/ 2410691 w 2505693"/>
              <a:gd name="connsiteY17" fmla="*/ 2529444 h 3392512"/>
              <a:gd name="connsiteX18" fmla="*/ 2363189 w 2505693"/>
              <a:gd name="connsiteY18" fmla="*/ 2422566 h 3392512"/>
              <a:gd name="connsiteX19" fmla="*/ 2280062 w 2505693"/>
              <a:gd name="connsiteY19" fmla="*/ 2375065 h 3392512"/>
              <a:gd name="connsiteX20" fmla="*/ 2208810 w 2505693"/>
              <a:gd name="connsiteY20" fmla="*/ 2327563 h 3392512"/>
              <a:gd name="connsiteX21" fmla="*/ 2173184 w 2505693"/>
              <a:gd name="connsiteY21" fmla="*/ 2303813 h 3392512"/>
              <a:gd name="connsiteX22" fmla="*/ 2066306 w 2505693"/>
              <a:gd name="connsiteY22" fmla="*/ 2268187 h 3392512"/>
              <a:gd name="connsiteX23" fmla="*/ 2030680 w 2505693"/>
              <a:gd name="connsiteY23" fmla="*/ 2256311 h 3392512"/>
              <a:gd name="connsiteX24" fmla="*/ 1995054 w 2505693"/>
              <a:gd name="connsiteY24" fmla="*/ 2244436 h 3392512"/>
              <a:gd name="connsiteX25" fmla="*/ 1900052 w 2505693"/>
              <a:gd name="connsiteY25" fmla="*/ 2196935 h 3392512"/>
              <a:gd name="connsiteX26" fmla="*/ 1864426 w 2505693"/>
              <a:gd name="connsiteY26" fmla="*/ 2185059 h 3392512"/>
              <a:gd name="connsiteX27" fmla="*/ 1769423 w 2505693"/>
              <a:gd name="connsiteY27" fmla="*/ 2149433 h 3392512"/>
              <a:gd name="connsiteX28" fmla="*/ 1650670 w 2505693"/>
              <a:gd name="connsiteY28" fmla="*/ 2090057 h 3392512"/>
              <a:gd name="connsiteX29" fmla="*/ 1615044 w 2505693"/>
              <a:gd name="connsiteY29" fmla="*/ 2066306 h 3392512"/>
              <a:gd name="connsiteX30" fmla="*/ 1567543 w 2505693"/>
              <a:gd name="connsiteY30" fmla="*/ 2042556 h 3392512"/>
              <a:gd name="connsiteX31" fmla="*/ 1520041 w 2505693"/>
              <a:gd name="connsiteY31" fmla="*/ 1995054 h 3392512"/>
              <a:gd name="connsiteX32" fmla="*/ 1484415 w 2505693"/>
              <a:gd name="connsiteY32" fmla="*/ 1971304 h 3392512"/>
              <a:gd name="connsiteX33" fmla="*/ 1401288 w 2505693"/>
              <a:gd name="connsiteY33" fmla="*/ 1864426 h 3392512"/>
              <a:gd name="connsiteX34" fmla="*/ 1365662 w 2505693"/>
              <a:gd name="connsiteY34" fmla="*/ 1816924 h 3392512"/>
              <a:gd name="connsiteX35" fmla="*/ 1306286 w 2505693"/>
              <a:gd name="connsiteY35" fmla="*/ 1710046 h 3392512"/>
              <a:gd name="connsiteX36" fmla="*/ 1270660 w 2505693"/>
              <a:gd name="connsiteY36" fmla="*/ 1662545 h 3392512"/>
              <a:gd name="connsiteX37" fmla="*/ 1223158 w 2505693"/>
              <a:gd name="connsiteY37" fmla="*/ 1567543 h 3392512"/>
              <a:gd name="connsiteX38" fmla="*/ 1199408 w 2505693"/>
              <a:gd name="connsiteY38" fmla="*/ 1520041 h 3392512"/>
              <a:gd name="connsiteX39" fmla="*/ 1140031 w 2505693"/>
              <a:gd name="connsiteY39" fmla="*/ 1425039 h 3392512"/>
              <a:gd name="connsiteX40" fmla="*/ 1116280 w 2505693"/>
              <a:gd name="connsiteY40" fmla="*/ 1353787 h 3392512"/>
              <a:gd name="connsiteX41" fmla="*/ 1104405 w 2505693"/>
              <a:gd name="connsiteY41" fmla="*/ 1306285 h 3392512"/>
              <a:gd name="connsiteX42" fmla="*/ 1068779 w 2505693"/>
              <a:gd name="connsiteY42" fmla="*/ 1223158 h 3392512"/>
              <a:gd name="connsiteX43" fmla="*/ 1033153 w 2505693"/>
              <a:gd name="connsiteY43" fmla="*/ 1104405 h 3392512"/>
              <a:gd name="connsiteX44" fmla="*/ 1009402 w 2505693"/>
              <a:gd name="connsiteY44" fmla="*/ 1056904 h 3392512"/>
              <a:gd name="connsiteX45" fmla="*/ 997527 w 2505693"/>
              <a:gd name="connsiteY45" fmla="*/ 997527 h 3392512"/>
              <a:gd name="connsiteX46" fmla="*/ 985652 w 2505693"/>
              <a:gd name="connsiteY46" fmla="*/ 961901 h 3392512"/>
              <a:gd name="connsiteX47" fmla="*/ 973776 w 2505693"/>
              <a:gd name="connsiteY47" fmla="*/ 878774 h 3392512"/>
              <a:gd name="connsiteX48" fmla="*/ 961901 w 2505693"/>
              <a:gd name="connsiteY48" fmla="*/ 819397 h 3392512"/>
              <a:gd name="connsiteX49" fmla="*/ 973776 w 2505693"/>
              <a:gd name="connsiteY49" fmla="*/ 486888 h 3392512"/>
              <a:gd name="connsiteX50" fmla="*/ 1009402 w 2505693"/>
              <a:gd name="connsiteY50" fmla="*/ 403761 h 3392512"/>
              <a:gd name="connsiteX51" fmla="*/ 1033153 w 2505693"/>
              <a:gd name="connsiteY51" fmla="*/ 344384 h 3392512"/>
              <a:gd name="connsiteX52" fmla="*/ 1056904 w 2505693"/>
              <a:gd name="connsiteY52" fmla="*/ 308758 h 3392512"/>
              <a:gd name="connsiteX53" fmla="*/ 1104405 w 2505693"/>
              <a:gd name="connsiteY53" fmla="*/ 213756 h 3392512"/>
              <a:gd name="connsiteX54" fmla="*/ 1140031 w 2505693"/>
              <a:gd name="connsiteY54" fmla="*/ 178130 h 3392512"/>
              <a:gd name="connsiteX55" fmla="*/ 1199408 w 2505693"/>
              <a:gd name="connsiteY55" fmla="*/ 106878 h 3392512"/>
              <a:gd name="connsiteX56" fmla="*/ 1246909 w 2505693"/>
              <a:gd name="connsiteY56" fmla="*/ 83127 h 3392512"/>
              <a:gd name="connsiteX57" fmla="*/ 1294410 w 2505693"/>
              <a:gd name="connsiteY57" fmla="*/ 47501 h 3392512"/>
              <a:gd name="connsiteX58" fmla="*/ 1365662 w 2505693"/>
              <a:gd name="connsiteY58" fmla="*/ 0 h 3392512"/>
              <a:gd name="connsiteX59" fmla="*/ 1555667 w 2505693"/>
              <a:gd name="connsiteY59" fmla="*/ 11875 h 3392512"/>
              <a:gd name="connsiteX60" fmla="*/ 1650670 w 2505693"/>
              <a:gd name="connsiteY60" fmla="*/ 59376 h 3392512"/>
              <a:gd name="connsiteX61" fmla="*/ 1686296 w 2505693"/>
              <a:gd name="connsiteY61" fmla="*/ 71252 h 3392512"/>
              <a:gd name="connsiteX62" fmla="*/ 1733797 w 2505693"/>
              <a:gd name="connsiteY62" fmla="*/ 95002 h 3392512"/>
              <a:gd name="connsiteX63" fmla="*/ 1757548 w 2505693"/>
              <a:gd name="connsiteY63" fmla="*/ 130628 h 3392512"/>
              <a:gd name="connsiteX64" fmla="*/ 1828800 w 2505693"/>
              <a:gd name="connsiteY64" fmla="*/ 190005 h 3392512"/>
              <a:gd name="connsiteX65" fmla="*/ 1852550 w 2505693"/>
              <a:gd name="connsiteY65" fmla="*/ 225631 h 3392512"/>
              <a:gd name="connsiteX66" fmla="*/ 1852550 w 2505693"/>
              <a:gd name="connsiteY66" fmla="*/ 427511 h 3392512"/>
              <a:gd name="connsiteX67" fmla="*/ 1828800 w 2505693"/>
              <a:gd name="connsiteY67" fmla="*/ 463137 h 3392512"/>
              <a:gd name="connsiteX68" fmla="*/ 1793174 w 2505693"/>
              <a:gd name="connsiteY68" fmla="*/ 475013 h 3392512"/>
              <a:gd name="connsiteX69" fmla="*/ 1710047 w 2505693"/>
              <a:gd name="connsiteY69" fmla="*/ 534389 h 3392512"/>
              <a:gd name="connsiteX70" fmla="*/ 1662545 w 2505693"/>
              <a:gd name="connsiteY70" fmla="*/ 558140 h 3392512"/>
              <a:gd name="connsiteX71" fmla="*/ 1579418 w 2505693"/>
              <a:gd name="connsiteY71" fmla="*/ 570015 h 3392512"/>
              <a:gd name="connsiteX72" fmla="*/ 1531917 w 2505693"/>
              <a:gd name="connsiteY72" fmla="*/ 581891 h 3392512"/>
              <a:gd name="connsiteX73" fmla="*/ 439387 w 2505693"/>
              <a:gd name="connsiteY73" fmla="*/ 570015 h 3392512"/>
              <a:gd name="connsiteX74" fmla="*/ 285008 w 2505693"/>
              <a:gd name="connsiteY74" fmla="*/ 534389 h 3392512"/>
              <a:gd name="connsiteX75" fmla="*/ 249382 w 2505693"/>
              <a:gd name="connsiteY75" fmla="*/ 498763 h 3392512"/>
              <a:gd name="connsiteX76" fmla="*/ 130628 w 2505693"/>
              <a:gd name="connsiteY76" fmla="*/ 427511 h 3392512"/>
              <a:gd name="connsiteX77" fmla="*/ 95002 w 2505693"/>
              <a:gd name="connsiteY77" fmla="*/ 403761 h 3392512"/>
              <a:gd name="connsiteX78" fmla="*/ 47501 w 2505693"/>
              <a:gd name="connsiteY78" fmla="*/ 380010 h 3392512"/>
              <a:gd name="connsiteX79" fmla="*/ 0 w 2505693"/>
              <a:gd name="connsiteY79" fmla="*/ 344384 h 33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05693" h="3392512">
                <a:moveTo>
                  <a:pt x="2030680" y="3182587"/>
                </a:moveTo>
                <a:cubicBezTo>
                  <a:pt x="2038597" y="3194462"/>
                  <a:pt x="2043690" y="3208815"/>
                  <a:pt x="2054431" y="3218213"/>
                </a:cubicBezTo>
                <a:cubicBezTo>
                  <a:pt x="2075913" y="3237010"/>
                  <a:pt x="2125683" y="3265714"/>
                  <a:pt x="2125683" y="3265714"/>
                </a:cubicBezTo>
                <a:cubicBezTo>
                  <a:pt x="2133600" y="3277589"/>
                  <a:pt x="2138289" y="3292424"/>
                  <a:pt x="2149434" y="3301340"/>
                </a:cubicBezTo>
                <a:cubicBezTo>
                  <a:pt x="2159209" y="3309160"/>
                  <a:pt x="2173864" y="3307617"/>
                  <a:pt x="2185060" y="3313215"/>
                </a:cubicBezTo>
                <a:cubicBezTo>
                  <a:pt x="2277143" y="3359256"/>
                  <a:pt x="2166765" y="3318993"/>
                  <a:pt x="2256312" y="3348841"/>
                </a:cubicBezTo>
                <a:cubicBezTo>
                  <a:pt x="2290573" y="3371683"/>
                  <a:pt x="2303622" y="3392512"/>
                  <a:pt x="2351314" y="3360717"/>
                </a:cubicBezTo>
                <a:cubicBezTo>
                  <a:pt x="2361729" y="3353773"/>
                  <a:pt x="2357110" y="3336033"/>
                  <a:pt x="2363189" y="3325091"/>
                </a:cubicBezTo>
                <a:cubicBezTo>
                  <a:pt x="2377052" y="3300138"/>
                  <a:pt x="2410691" y="3253839"/>
                  <a:pt x="2410691" y="3253839"/>
                </a:cubicBezTo>
                <a:cubicBezTo>
                  <a:pt x="2414649" y="3241964"/>
                  <a:pt x="2419127" y="3230249"/>
                  <a:pt x="2422566" y="3218213"/>
                </a:cubicBezTo>
                <a:cubicBezTo>
                  <a:pt x="2427050" y="3202520"/>
                  <a:pt x="2428012" y="3185713"/>
                  <a:pt x="2434441" y="3170711"/>
                </a:cubicBezTo>
                <a:cubicBezTo>
                  <a:pt x="2440063" y="3157593"/>
                  <a:pt x="2450275" y="3146960"/>
                  <a:pt x="2458192" y="3135085"/>
                </a:cubicBezTo>
                <a:cubicBezTo>
                  <a:pt x="2480892" y="3066984"/>
                  <a:pt x="2460449" y="3133222"/>
                  <a:pt x="2481943" y="3040083"/>
                </a:cubicBezTo>
                <a:cubicBezTo>
                  <a:pt x="2489283" y="3008277"/>
                  <a:pt x="2505693" y="2945080"/>
                  <a:pt x="2505693" y="2945080"/>
                </a:cubicBezTo>
                <a:cubicBezTo>
                  <a:pt x="2501670" y="2892777"/>
                  <a:pt x="2497778" y="2782789"/>
                  <a:pt x="2481943" y="2719449"/>
                </a:cubicBezTo>
                <a:cubicBezTo>
                  <a:pt x="2475871" y="2695161"/>
                  <a:pt x="2464264" y="2672485"/>
                  <a:pt x="2458192" y="2648197"/>
                </a:cubicBezTo>
                <a:cubicBezTo>
                  <a:pt x="2454386" y="2632971"/>
                  <a:pt x="2442961" y="2582111"/>
                  <a:pt x="2434441" y="2565070"/>
                </a:cubicBezTo>
                <a:cubicBezTo>
                  <a:pt x="2428058" y="2552305"/>
                  <a:pt x="2416487" y="2542486"/>
                  <a:pt x="2410691" y="2529444"/>
                </a:cubicBezTo>
                <a:cubicBezTo>
                  <a:pt x="2391877" y="2487112"/>
                  <a:pt x="2395440" y="2454817"/>
                  <a:pt x="2363189" y="2422566"/>
                </a:cubicBezTo>
                <a:cubicBezTo>
                  <a:pt x="2342647" y="2402024"/>
                  <a:pt x="2303351" y="2389038"/>
                  <a:pt x="2280062" y="2375065"/>
                </a:cubicBezTo>
                <a:cubicBezTo>
                  <a:pt x="2255585" y="2360379"/>
                  <a:pt x="2232561" y="2343397"/>
                  <a:pt x="2208810" y="2327563"/>
                </a:cubicBezTo>
                <a:cubicBezTo>
                  <a:pt x="2196935" y="2319646"/>
                  <a:pt x="2186724" y="2308326"/>
                  <a:pt x="2173184" y="2303813"/>
                </a:cubicBezTo>
                <a:lnTo>
                  <a:pt x="2066306" y="2268187"/>
                </a:lnTo>
                <a:lnTo>
                  <a:pt x="2030680" y="2256311"/>
                </a:lnTo>
                <a:cubicBezTo>
                  <a:pt x="2018805" y="2252353"/>
                  <a:pt x="2006250" y="2250034"/>
                  <a:pt x="1995054" y="2244436"/>
                </a:cubicBezTo>
                <a:cubicBezTo>
                  <a:pt x="1963387" y="2228602"/>
                  <a:pt x="1933640" y="2208132"/>
                  <a:pt x="1900052" y="2196935"/>
                </a:cubicBezTo>
                <a:cubicBezTo>
                  <a:pt x="1888177" y="2192976"/>
                  <a:pt x="1875932" y="2189990"/>
                  <a:pt x="1864426" y="2185059"/>
                </a:cubicBezTo>
                <a:cubicBezTo>
                  <a:pt x="1777490" y="2147801"/>
                  <a:pt x="1856998" y="2171328"/>
                  <a:pt x="1769423" y="2149433"/>
                </a:cubicBezTo>
                <a:cubicBezTo>
                  <a:pt x="1684591" y="2092879"/>
                  <a:pt x="1725863" y="2108855"/>
                  <a:pt x="1650670" y="2090057"/>
                </a:cubicBezTo>
                <a:cubicBezTo>
                  <a:pt x="1638795" y="2082140"/>
                  <a:pt x="1627436" y="2073387"/>
                  <a:pt x="1615044" y="2066306"/>
                </a:cubicBezTo>
                <a:cubicBezTo>
                  <a:pt x="1599674" y="2057523"/>
                  <a:pt x="1581705" y="2053177"/>
                  <a:pt x="1567543" y="2042556"/>
                </a:cubicBezTo>
                <a:cubicBezTo>
                  <a:pt x="1549629" y="2029120"/>
                  <a:pt x="1537043" y="2009627"/>
                  <a:pt x="1520041" y="1995054"/>
                </a:cubicBezTo>
                <a:cubicBezTo>
                  <a:pt x="1509205" y="1985766"/>
                  <a:pt x="1496290" y="1979221"/>
                  <a:pt x="1484415" y="1971304"/>
                </a:cubicBezTo>
                <a:lnTo>
                  <a:pt x="1401288" y="1864426"/>
                </a:lnTo>
                <a:cubicBezTo>
                  <a:pt x="1389220" y="1848738"/>
                  <a:pt x="1374513" y="1834627"/>
                  <a:pt x="1365662" y="1816924"/>
                </a:cubicBezTo>
                <a:cubicBezTo>
                  <a:pt x="1343026" y="1771650"/>
                  <a:pt x="1336109" y="1754780"/>
                  <a:pt x="1306286" y="1710046"/>
                </a:cubicBezTo>
                <a:cubicBezTo>
                  <a:pt x="1295307" y="1693578"/>
                  <a:pt x="1282535" y="1678379"/>
                  <a:pt x="1270660" y="1662545"/>
                </a:cubicBezTo>
                <a:cubicBezTo>
                  <a:pt x="1248949" y="1597415"/>
                  <a:pt x="1269901" y="1651681"/>
                  <a:pt x="1223158" y="1567543"/>
                </a:cubicBezTo>
                <a:cubicBezTo>
                  <a:pt x="1214561" y="1552068"/>
                  <a:pt x="1208005" y="1535516"/>
                  <a:pt x="1199408" y="1520041"/>
                </a:cubicBezTo>
                <a:cubicBezTo>
                  <a:pt x="1175539" y="1477077"/>
                  <a:pt x="1164775" y="1462154"/>
                  <a:pt x="1140031" y="1425039"/>
                </a:cubicBezTo>
                <a:cubicBezTo>
                  <a:pt x="1132114" y="1401288"/>
                  <a:pt x="1122352" y="1378075"/>
                  <a:pt x="1116280" y="1353787"/>
                </a:cubicBezTo>
                <a:cubicBezTo>
                  <a:pt x="1112322" y="1337953"/>
                  <a:pt x="1110136" y="1321567"/>
                  <a:pt x="1104405" y="1306285"/>
                </a:cubicBezTo>
                <a:cubicBezTo>
                  <a:pt x="1066402" y="1204943"/>
                  <a:pt x="1092371" y="1305733"/>
                  <a:pt x="1068779" y="1223158"/>
                </a:cubicBezTo>
                <a:cubicBezTo>
                  <a:pt x="1057415" y="1183382"/>
                  <a:pt x="1051968" y="1142034"/>
                  <a:pt x="1033153" y="1104405"/>
                </a:cubicBezTo>
                <a:lnTo>
                  <a:pt x="1009402" y="1056904"/>
                </a:lnTo>
                <a:cubicBezTo>
                  <a:pt x="1005444" y="1037112"/>
                  <a:pt x="1002422" y="1017109"/>
                  <a:pt x="997527" y="997527"/>
                </a:cubicBezTo>
                <a:cubicBezTo>
                  <a:pt x="994491" y="985383"/>
                  <a:pt x="988107" y="974176"/>
                  <a:pt x="985652" y="961901"/>
                </a:cubicBezTo>
                <a:cubicBezTo>
                  <a:pt x="980163" y="934454"/>
                  <a:pt x="978378" y="906384"/>
                  <a:pt x="973776" y="878774"/>
                </a:cubicBezTo>
                <a:cubicBezTo>
                  <a:pt x="970458" y="858864"/>
                  <a:pt x="965859" y="839189"/>
                  <a:pt x="961901" y="819397"/>
                </a:cubicBezTo>
                <a:cubicBezTo>
                  <a:pt x="965859" y="708561"/>
                  <a:pt x="966858" y="597579"/>
                  <a:pt x="973776" y="486888"/>
                </a:cubicBezTo>
                <a:cubicBezTo>
                  <a:pt x="977307" y="430400"/>
                  <a:pt x="986924" y="448718"/>
                  <a:pt x="1009402" y="403761"/>
                </a:cubicBezTo>
                <a:cubicBezTo>
                  <a:pt x="1018935" y="384694"/>
                  <a:pt x="1023620" y="363450"/>
                  <a:pt x="1033153" y="344384"/>
                </a:cubicBezTo>
                <a:cubicBezTo>
                  <a:pt x="1039536" y="331618"/>
                  <a:pt x="1050521" y="321524"/>
                  <a:pt x="1056904" y="308758"/>
                </a:cubicBezTo>
                <a:cubicBezTo>
                  <a:pt x="1084189" y="254189"/>
                  <a:pt x="1070012" y="255027"/>
                  <a:pt x="1104405" y="213756"/>
                </a:cubicBezTo>
                <a:cubicBezTo>
                  <a:pt x="1115156" y="200854"/>
                  <a:pt x="1129280" y="191032"/>
                  <a:pt x="1140031" y="178130"/>
                </a:cubicBezTo>
                <a:cubicBezTo>
                  <a:pt x="1170666" y="141368"/>
                  <a:pt x="1156551" y="137490"/>
                  <a:pt x="1199408" y="106878"/>
                </a:cubicBezTo>
                <a:cubicBezTo>
                  <a:pt x="1213813" y="96588"/>
                  <a:pt x="1231897" y="92509"/>
                  <a:pt x="1246909" y="83127"/>
                </a:cubicBezTo>
                <a:cubicBezTo>
                  <a:pt x="1263693" y="72637"/>
                  <a:pt x="1278196" y="58851"/>
                  <a:pt x="1294410" y="47501"/>
                </a:cubicBezTo>
                <a:cubicBezTo>
                  <a:pt x="1317795" y="31132"/>
                  <a:pt x="1365662" y="0"/>
                  <a:pt x="1365662" y="0"/>
                </a:cubicBezTo>
                <a:cubicBezTo>
                  <a:pt x="1428997" y="3958"/>
                  <a:pt x="1492846" y="2901"/>
                  <a:pt x="1555667" y="11875"/>
                </a:cubicBezTo>
                <a:cubicBezTo>
                  <a:pt x="1613193" y="20093"/>
                  <a:pt x="1607419" y="37750"/>
                  <a:pt x="1650670" y="59376"/>
                </a:cubicBezTo>
                <a:cubicBezTo>
                  <a:pt x="1661866" y="64974"/>
                  <a:pt x="1674790" y="66321"/>
                  <a:pt x="1686296" y="71252"/>
                </a:cubicBezTo>
                <a:cubicBezTo>
                  <a:pt x="1702567" y="78225"/>
                  <a:pt x="1717963" y="87085"/>
                  <a:pt x="1733797" y="95002"/>
                </a:cubicBezTo>
                <a:cubicBezTo>
                  <a:pt x="1741714" y="106877"/>
                  <a:pt x="1748411" y="119664"/>
                  <a:pt x="1757548" y="130628"/>
                </a:cubicBezTo>
                <a:cubicBezTo>
                  <a:pt x="1786122" y="164916"/>
                  <a:pt x="1793770" y="166652"/>
                  <a:pt x="1828800" y="190005"/>
                </a:cubicBezTo>
                <a:cubicBezTo>
                  <a:pt x="1836717" y="201880"/>
                  <a:pt x="1846167" y="212866"/>
                  <a:pt x="1852550" y="225631"/>
                </a:cubicBezTo>
                <a:cubicBezTo>
                  <a:pt x="1882710" y="285951"/>
                  <a:pt x="1862150" y="373109"/>
                  <a:pt x="1852550" y="427511"/>
                </a:cubicBezTo>
                <a:cubicBezTo>
                  <a:pt x="1850070" y="441566"/>
                  <a:pt x="1839945" y="454221"/>
                  <a:pt x="1828800" y="463137"/>
                </a:cubicBezTo>
                <a:cubicBezTo>
                  <a:pt x="1819025" y="470957"/>
                  <a:pt x="1805049" y="471054"/>
                  <a:pt x="1793174" y="475013"/>
                </a:cubicBezTo>
                <a:cubicBezTo>
                  <a:pt x="1772777" y="490311"/>
                  <a:pt x="1734363" y="520495"/>
                  <a:pt x="1710047" y="534389"/>
                </a:cubicBezTo>
                <a:cubicBezTo>
                  <a:pt x="1694676" y="543172"/>
                  <a:pt x="1679624" y="553482"/>
                  <a:pt x="1662545" y="558140"/>
                </a:cubicBezTo>
                <a:cubicBezTo>
                  <a:pt x="1635541" y="565505"/>
                  <a:pt x="1606957" y="565008"/>
                  <a:pt x="1579418" y="570015"/>
                </a:cubicBezTo>
                <a:cubicBezTo>
                  <a:pt x="1563360" y="572935"/>
                  <a:pt x="1547751" y="577932"/>
                  <a:pt x="1531917" y="581891"/>
                </a:cubicBezTo>
                <a:lnTo>
                  <a:pt x="439387" y="570015"/>
                </a:lnTo>
                <a:cubicBezTo>
                  <a:pt x="381897" y="568324"/>
                  <a:pt x="336127" y="551430"/>
                  <a:pt x="285008" y="534389"/>
                </a:cubicBezTo>
                <a:cubicBezTo>
                  <a:pt x="273133" y="522514"/>
                  <a:pt x="262639" y="509074"/>
                  <a:pt x="249382" y="498763"/>
                </a:cubicBezTo>
                <a:cubicBezTo>
                  <a:pt x="168940" y="436197"/>
                  <a:pt x="200225" y="467280"/>
                  <a:pt x="130628" y="427511"/>
                </a:cubicBezTo>
                <a:cubicBezTo>
                  <a:pt x="118236" y="420430"/>
                  <a:pt x="107394" y="410842"/>
                  <a:pt x="95002" y="403761"/>
                </a:cubicBezTo>
                <a:cubicBezTo>
                  <a:pt x="79632" y="394978"/>
                  <a:pt x="62871" y="388793"/>
                  <a:pt x="47501" y="380010"/>
                </a:cubicBezTo>
                <a:cubicBezTo>
                  <a:pt x="16169" y="362106"/>
                  <a:pt x="18456" y="362840"/>
                  <a:pt x="0" y="344384"/>
                </a:cubicBezTo>
              </a:path>
            </a:pathLst>
          </a:custGeom>
          <a:ln w="381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-19560000">
            <a:off x="7308585" y="5048249"/>
            <a:ext cx="214314" cy="144000"/>
          </a:xfrm>
          <a:prstGeom prst="rightArrow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34" name="Picture 42" descr="https://openclipart.org/image/2400px/svg_to_png/66703/quen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034" y="1357298"/>
            <a:ext cx="857256" cy="580434"/>
          </a:xfrm>
          <a:prstGeom prst="rect">
            <a:avLst/>
          </a:prstGeom>
          <a:noFill/>
        </p:spPr>
      </p:pic>
      <p:pic>
        <p:nvPicPr>
          <p:cNvPr id="8240" name="Picture 48" descr="https://doc4web.ru/uploads/files/40/39436/hello_html_5b3ec1b6.png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5720" y="2000240"/>
            <a:ext cx="1047750" cy="1143001"/>
          </a:xfrm>
          <a:prstGeom prst="rect">
            <a:avLst/>
          </a:prstGeom>
          <a:noFill/>
        </p:spPr>
      </p:pic>
      <p:pic>
        <p:nvPicPr>
          <p:cNvPr id="8242" name="Picture 50" descr="https://i.pinimg.com/originals/e2/cb/7e/e2cb7e6fcb0417b71d25897b07b40dd3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596" y="3214686"/>
            <a:ext cx="1457666" cy="900109"/>
          </a:xfrm>
          <a:prstGeom prst="rect">
            <a:avLst/>
          </a:prstGeom>
          <a:noFill/>
        </p:spPr>
      </p:pic>
      <p:pic>
        <p:nvPicPr>
          <p:cNvPr id="8244" name="Picture 52" descr="https://i.sunhome.ru/comments/journal/u/1138886700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3929066"/>
            <a:ext cx="1619250" cy="1295401"/>
          </a:xfrm>
          <a:prstGeom prst="rect">
            <a:avLst/>
          </a:prstGeom>
          <a:noFill/>
        </p:spPr>
      </p:pic>
      <p:pic>
        <p:nvPicPr>
          <p:cNvPr id="8246" name="Picture 54" descr="https://static-eu.insales.ru/images/products/1/511/92078591/IMG_20161005_18011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8596" y="5143512"/>
            <a:ext cx="1309111" cy="119203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248" name="Picture 56" descr="https://avatars.mds.yandex.net/get-pdb/245485/39dcb14a-d619-4342-a750-e7266dbed400/orig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14678" y="4429132"/>
            <a:ext cx="1344591" cy="1008443"/>
          </a:xfrm>
          <a:prstGeom prst="rect">
            <a:avLst/>
          </a:prstGeom>
          <a:noFill/>
        </p:spPr>
      </p:pic>
      <p:pic>
        <p:nvPicPr>
          <p:cNvPr id="8250" name="Picture 58" descr="http://xn----htbc6aclibhc6h.xn--p1ai/upload/iblock/85b/85b5f606923867e284c6d6c0bcfbef6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3143240" y="1357298"/>
            <a:ext cx="785818" cy="126571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252" name="Picture 60" descr="http://www.playcast.ru/uploads/2018/11/19/26159184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143240" y="5214950"/>
            <a:ext cx="1214446" cy="1401284"/>
          </a:xfrm>
          <a:prstGeom prst="rect">
            <a:avLst/>
          </a:prstGeom>
          <a:noFill/>
        </p:spPr>
      </p:pic>
      <p:pic>
        <p:nvPicPr>
          <p:cNvPr id="8256" name="Picture 64" descr="https://f1.mylove.ru/y42EsOUIDh.gif"/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flipH="1">
            <a:off x="2857488" y="3857628"/>
            <a:ext cx="1500166" cy="524934"/>
          </a:xfrm>
          <a:prstGeom prst="rect">
            <a:avLst/>
          </a:prstGeom>
          <a:noFill/>
        </p:spPr>
      </p:pic>
      <p:pic>
        <p:nvPicPr>
          <p:cNvPr id="8258" name="Picture 66" descr="http://www.mobilmusic.ru/mfile/7b/5e/f7/1296578.gif"/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flipH="1">
            <a:off x="3357554" y="2714620"/>
            <a:ext cx="775077" cy="1033436"/>
          </a:xfrm>
          <a:prstGeom prst="rect">
            <a:avLst/>
          </a:prstGeom>
          <a:noFill/>
        </p:spPr>
      </p:pic>
      <p:pic>
        <p:nvPicPr>
          <p:cNvPr id="67" name="балалайка 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8"/>
          <a:stretch>
            <a:fillRect/>
          </a:stretch>
        </p:blipFill>
        <p:spPr>
          <a:xfrm>
            <a:off x="1428728" y="3571876"/>
            <a:ext cx="304800" cy="304800"/>
          </a:xfrm>
          <a:prstGeom prst="rect">
            <a:avLst/>
          </a:prstGeom>
        </p:spPr>
      </p:pic>
      <p:pic>
        <p:nvPicPr>
          <p:cNvPr id="68" name="бараба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9"/>
          <a:stretch>
            <a:fillRect/>
          </a:stretch>
        </p:blipFill>
        <p:spPr>
          <a:xfrm>
            <a:off x="1428728" y="2571744"/>
            <a:ext cx="304800" cy="304800"/>
          </a:xfrm>
          <a:prstGeom prst="rect">
            <a:avLst/>
          </a:prstGeom>
        </p:spPr>
      </p:pic>
      <p:pic>
        <p:nvPicPr>
          <p:cNvPr id="69" name="ложк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9"/>
          <a:stretch>
            <a:fillRect/>
          </a:stretch>
        </p:blipFill>
        <p:spPr>
          <a:xfrm>
            <a:off x="1785918" y="5786454"/>
            <a:ext cx="304800" cy="304800"/>
          </a:xfrm>
          <a:prstGeom prst="rect">
            <a:avLst/>
          </a:prstGeom>
        </p:spPr>
      </p:pic>
      <p:pic>
        <p:nvPicPr>
          <p:cNvPr id="70" name="флейт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/>
          <a:stretch>
            <a:fillRect/>
          </a:stretch>
        </p:blipFill>
        <p:spPr>
          <a:xfrm>
            <a:off x="1428728" y="1571612"/>
            <a:ext cx="304800" cy="304800"/>
          </a:xfrm>
          <a:prstGeom prst="rect">
            <a:avLst/>
          </a:prstGeom>
        </p:spPr>
      </p:pic>
      <p:pic>
        <p:nvPicPr>
          <p:cNvPr id="44" name="neizvesten_-_pod-zvuki-garmoni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0"/>
          <a:stretch>
            <a:fillRect/>
          </a:stretch>
        </p:blipFill>
        <p:spPr>
          <a:xfrm>
            <a:off x="1714480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30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9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41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7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0034" y="428604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ДОРИСУЙ КАРТИНКУ ПО НОМЕРАМ и получится оркестр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дорису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28596" y="6000768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знаешь ли ты как он называется?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5929330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Какие инструменты стережет пес?</a:t>
            </a:r>
          </a:p>
        </p:txBody>
      </p:sp>
      <p:pic>
        <p:nvPicPr>
          <p:cNvPr id="21" name="Рисунок 20" descr="дорис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410544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крипичный 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500702"/>
            <a:ext cx="572932" cy="928670"/>
          </a:xfrm>
          <a:prstGeom prst="rect">
            <a:avLst/>
          </a:prstGeom>
        </p:spPr>
      </p:pic>
      <p:pic>
        <p:nvPicPr>
          <p:cNvPr id="15" name="Рисунок 14" descr="скрипичный клю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214290"/>
            <a:ext cx="396641" cy="64291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ДОРИСУЙ ИНСТРУМЕНТ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дорис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4143403" cy="536678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000768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чем играет кот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Рисунок 11" descr="дорис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4071966" cy="542928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14876" y="5857892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похож на погремушку,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это не игрушка!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скрипичный 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5500702"/>
            <a:ext cx="572932" cy="928670"/>
          </a:xfrm>
          <a:prstGeom prst="rect">
            <a:avLst/>
          </a:prstGeom>
        </p:spPr>
      </p:pic>
      <p:pic>
        <p:nvPicPr>
          <p:cNvPr id="15" name="Рисунок 14" descr="скрипичный 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428868"/>
            <a:ext cx="572932" cy="9286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4643438" y="214290"/>
            <a:ext cx="4214842" cy="6286544"/>
          </a:xfrm>
          <a:prstGeom prst="rect">
            <a:avLst/>
          </a:prstGeom>
        </p:spPr>
      </p:pic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214282" y="0"/>
            <a:ext cx="4357686" cy="6286545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1214422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 инструмент  и отметь его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аккордион.gif"/>
          <p:cNvPicPr>
            <a:picLocks noChangeAspect="1"/>
          </p:cNvPicPr>
          <p:nvPr/>
        </p:nvPicPr>
        <p:blipFill>
          <a:blip r:embed="rId3"/>
          <a:srcRect l="13010" r="24541"/>
          <a:stretch>
            <a:fillRect/>
          </a:stretch>
        </p:blipFill>
        <p:spPr>
          <a:xfrm>
            <a:off x="285720" y="1643050"/>
            <a:ext cx="1714512" cy="1752605"/>
          </a:xfrm>
          <a:prstGeom prst="rect">
            <a:avLst/>
          </a:prstGeom>
        </p:spPr>
      </p:pic>
      <p:pic>
        <p:nvPicPr>
          <p:cNvPr id="1026" name="Picture 2" descr="C:\КАРТИНКИ И АНИМАШКИ\инструменты\металлоф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000372"/>
            <a:ext cx="2023809" cy="1439346"/>
          </a:xfrm>
          <a:prstGeom prst="rect">
            <a:avLst/>
          </a:prstGeom>
          <a:noFill/>
        </p:spPr>
      </p:pic>
      <p:pic>
        <p:nvPicPr>
          <p:cNvPr id="1027" name="Picture 3" descr="C:\КАРТИНКИ И АНИМАШКИ\инструменты\маракас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214422"/>
            <a:ext cx="2309825" cy="2309825"/>
          </a:xfrm>
          <a:prstGeom prst="rect">
            <a:avLst/>
          </a:prstGeom>
          <a:noFill/>
        </p:spPr>
      </p:pic>
      <p:pic>
        <p:nvPicPr>
          <p:cNvPr id="1028" name="Picture 4" descr="C:\КАРТИНКИ И АНИМАШКИ\инструменты\пасатиж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14686"/>
            <a:ext cx="1571636" cy="1571636"/>
          </a:xfrm>
          <a:prstGeom prst="rect">
            <a:avLst/>
          </a:prstGeom>
          <a:noFill/>
        </p:spPr>
      </p:pic>
      <p:pic>
        <p:nvPicPr>
          <p:cNvPr id="1031" name="Picture 7" descr="C:\КАРТИНКИ И АНИМАШКИ\инструменты\гитара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429132"/>
            <a:ext cx="1481677" cy="2000264"/>
          </a:xfrm>
          <a:prstGeom prst="rect">
            <a:avLst/>
          </a:prstGeom>
          <a:noFill/>
        </p:spPr>
      </p:pic>
      <p:pic>
        <p:nvPicPr>
          <p:cNvPr id="15" name="Рисунок 14" descr="молоток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3609" y="4714884"/>
            <a:ext cx="1905014" cy="14287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85918" y="2928934"/>
            <a:ext cx="28575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2928934"/>
            <a:ext cx="28575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357694"/>
            <a:ext cx="28575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4429132"/>
            <a:ext cx="28575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6143644"/>
            <a:ext cx="28575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6143644"/>
            <a:ext cx="285752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357166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и обведи все струнные инструменты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://www.gifki.org/data/media/1570/strunnyy-instrument-animatsionnaya-kartinka-002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714356"/>
            <a:ext cx="1174758" cy="2143140"/>
          </a:xfrm>
          <a:prstGeom prst="rect">
            <a:avLst/>
          </a:prstGeom>
          <a:noFill/>
        </p:spPr>
      </p:pic>
      <p:pic>
        <p:nvPicPr>
          <p:cNvPr id="2055" name="Picture 7" descr="http://s7.rimg.info/70fa81c43c7c43d001bca86d02815c4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1000108"/>
            <a:ext cx="1528305" cy="2071702"/>
          </a:xfrm>
          <a:prstGeom prst="rect">
            <a:avLst/>
          </a:prstGeom>
          <a:noFill/>
        </p:spPr>
      </p:pic>
      <p:pic>
        <p:nvPicPr>
          <p:cNvPr id="2057" name="Picture 9" descr="https://www.picpng.com/images/large/harp-music-musical-instrument-png-files-1004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857628"/>
            <a:ext cx="1285884" cy="2571768"/>
          </a:xfrm>
          <a:prstGeom prst="rect">
            <a:avLst/>
          </a:prstGeom>
          <a:noFill/>
        </p:spPr>
      </p:pic>
      <p:pic>
        <p:nvPicPr>
          <p:cNvPr id="2059" name="Picture 11" descr="https://supergify.pl/images/stories/instrumenty/instrumenty5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4500570"/>
            <a:ext cx="1857375" cy="1666875"/>
          </a:xfrm>
          <a:prstGeom prst="rect">
            <a:avLst/>
          </a:prstGeom>
          <a:noFill/>
        </p:spPr>
      </p:pic>
      <p:pic>
        <p:nvPicPr>
          <p:cNvPr id="2061" name="Picture 13" descr="http://kafabella.ru/thumb/C3HwhQSFubWnwLyCVkfIlw/580r450/1032048/944892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2857496"/>
            <a:ext cx="2273285" cy="1782193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42910" y="285728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ВОЛШЕБНАЯ СТРАНА МУЗЫКАЛЬНЫХ ИСНТРУМЕНТОВ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214282" y="285728"/>
            <a:ext cx="4357686" cy="6286545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КАРТИНКИ И АНИМАШКИ\инструменты\баба-я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8572560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https://bigbook2016.files.wordpress.com/2016/02/2000px-balalaika-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643050"/>
            <a:ext cx="1285852" cy="1818195"/>
          </a:xfrm>
          <a:prstGeom prst="rect">
            <a:avLst/>
          </a:prstGeom>
          <a:noFill/>
        </p:spPr>
      </p:pic>
      <p:pic>
        <p:nvPicPr>
          <p:cNvPr id="3079" name="Picture 7" descr="https://purepng.com/public/uploads/large/purepng.com-violin-bowviolinviolin-and-bowmusicinstruments-1421526664219f8fq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7470929" y="1244451"/>
            <a:ext cx="1701755" cy="498691"/>
          </a:xfrm>
          <a:prstGeom prst="rect">
            <a:avLst/>
          </a:prstGeom>
          <a:noFill/>
        </p:spPr>
      </p:pic>
      <p:pic>
        <p:nvPicPr>
          <p:cNvPr id="3081" name="Picture 9" descr="https://i.pinimg.com/originals/6a/d3/bb/6ad3bb23da192ff8da0d43e21ea2708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072074"/>
            <a:ext cx="898510" cy="918018"/>
          </a:xfrm>
          <a:prstGeom prst="rect">
            <a:avLst/>
          </a:prstGeom>
          <a:noFill/>
        </p:spPr>
      </p:pic>
      <p:pic>
        <p:nvPicPr>
          <p:cNvPr id="3093" name="Picture 21" descr="http://www.gifki.org/data/media/617/udarnyy-instrument-animatsionnaya-kartinka-007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14290"/>
            <a:ext cx="1600184" cy="1600184"/>
          </a:xfrm>
          <a:prstGeom prst="rect">
            <a:avLst/>
          </a:prstGeom>
          <a:noFill/>
        </p:spPr>
      </p:pic>
      <p:pic>
        <p:nvPicPr>
          <p:cNvPr id="3095" name="Picture 23" descr="http://animashki.kak2z.org/pic/24/mishki-5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429000"/>
            <a:ext cx="952500" cy="952500"/>
          </a:xfrm>
          <a:prstGeom prst="rect">
            <a:avLst/>
          </a:prstGeom>
          <a:noFill/>
        </p:spPr>
      </p:pic>
      <p:pic>
        <p:nvPicPr>
          <p:cNvPr id="3097" name="Picture 25" descr="http://i6.glitter-graphics.org/pub/890/890726r5v0c7bnej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429264"/>
            <a:ext cx="1057275" cy="923925"/>
          </a:xfrm>
          <a:prstGeom prst="rect">
            <a:avLst/>
          </a:prstGeom>
          <a:noFill/>
        </p:spPr>
      </p:pic>
      <p:pic>
        <p:nvPicPr>
          <p:cNvPr id="3099" name="Picture 27" descr="http://www.playcast.ru/uploads/2015/09/14/1506783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14950"/>
            <a:ext cx="1142988" cy="1428735"/>
          </a:xfrm>
          <a:prstGeom prst="rect">
            <a:avLst/>
          </a:prstGeom>
          <a:noFill/>
        </p:spPr>
      </p:pic>
      <p:pic>
        <p:nvPicPr>
          <p:cNvPr id="3101" name="Picture 29" descr="http://animo2.ucoz.ru/_ph/14/2/20510084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3357562"/>
            <a:ext cx="552450" cy="109537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85720" y="285728"/>
            <a:ext cx="407196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Бабе-Яге собрать в ступу музыкальные инструменты. Нарисуй линии от инструмента к ступе.</a:t>
            </a:r>
            <a:endParaRPr lang="ru-RU" sz="1400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10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10"/>
          <a:srcRect b="27500"/>
          <a:stretch>
            <a:fillRect/>
          </a:stretch>
        </p:blipFill>
        <p:spPr>
          <a:xfrm>
            <a:off x="214282" y="285728"/>
            <a:ext cx="4357686" cy="6286545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28604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ГРАФА ЖАНРА МАРШЕЛЬЕ ВАЛЬСОН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14" name="Picture 18" descr="http://www.gifki.org/data/media/617/udarnyy-instrument-animatsionnaya-kartinka-014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1142984"/>
            <a:ext cx="1214446" cy="1666887"/>
          </a:xfrm>
          <a:prstGeom prst="rect">
            <a:avLst/>
          </a:prstGeom>
          <a:noFill/>
        </p:spPr>
      </p:pic>
      <p:pic>
        <p:nvPicPr>
          <p:cNvPr id="4116" name="Picture 20" descr="https://i.pinimg.com/originals/34/4c/ae/344cae180369ce105fac2a73eb030e5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897609" y="1357299"/>
            <a:ext cx="883041" cy="1285884"/>
          </a:xfrm>
          <a:prstGeom prst="rect">
            <a:avLst/>
          </a:prstGeom>
          <a:noFill/>
        </p:spPr>
      </p:pic>
      <p:pic>
        <p:nvPicPr>
          <p:cNvPr id="4118" name="Picture 22" descr="http://www.playcast.ru/uploads/2018/06/22/2544082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1357298"/>
            <a:ext cx="1190633" cy="135732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14282" y="1142984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Три кита есть в музыке. Не знали?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Держится вся музыка – на них.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Это: песня, танец. Посчитали?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Двух назвали. Марш – вот третий кит.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2" name="Picture 26" descr="http://4.bp.blogspot.com/-91XKyr3raR0/T_sdATrOTFI/AAAAAAAABDY/JHM3Du7-CXs/s1600/%D1%8F%D1%8F%D1%87%D0%B0%D0%B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34" y="3214686"/>
            <a:ext cx="3643338" cy="272516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857488" y="2857496"/>
            <a:ext cx="11429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2857496"/>
            <a:ext cx="11429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ПЕСНЯ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5929330"/>
            <a:ext cx="11429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МАРШ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2857496"/>
            <a:ext cx="11429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2857496"/>
            <a:ext cx="11429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МАРШ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43834" y="2857496"/>
            <a:ext cx="11429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3333CC"/>
                  </a:solidFill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ПЕСНЯ</a:t>
            </a:r>
            <a:endParaRPr lang="ru-RU" b="1" dirty="0">
              <a:ln w="11430">
                <a:solidFill>
                  <a:srgbClr val="3333CC"/>
                </a:solidFill>
              </a:ln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357166"/>
            <a:ext cx="385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графу Жанр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Маршелье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Вальсон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соединить изображения с соответствующим жанром музыки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Рисунок 29" descr="хоровод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14876" y="5143512"/>
            <a:ext cx="1857079" cy="1239842"/>
          </a:xfrm>
          <a:prstGeom prst="rect">
            <a:avLst/>
          </a:prstGeom>
        </p:spPr>
      </p:pic>
      <p:pic>
        <p:nvPicPr>
          <p:cNvPr id="4128" name="Picture 32" descr="https://ds04.infourok.ru/uploads/ex/1206/0005078d-282ae551/img23.jpg"/>
          <p:cNvPicPr>
            <a:picLocks noChangeAspect="1" noChangeArrowheads="1"/>
          </p:cNvPicPr>
          <p:nvPr/>
        </p:nvPicPr>
        <p:blipFill>
          <a:blip r:embed="rId16" cstate="print"/>
          <a:srcRect t="19048"/>
          <a:stretch>
            <a:fillRect/>
          </a:stretch>
        </p:blipFill>
        <p:spPr bwMode="auto">
          <a:xfrm>
            <a:off x="6643702" y="5143512"/>
            <a:ext cx="2117928" cy="128588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4857752" y="4000504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ты знаешь как называются эти танцы?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571472" y="2928934"/>
            <a:ext cx="304800" cy="304800"/>
          </a:xfrm>
          <a:prstGeom prst="rect">
            <a:avLst/>
          </a:prstGeom>
        </p:spPr>
      </p:pic>
      <p:pic>
        <p:nvPicPr>
          <p:cNvPr id="32" name="марш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2143108" y="5715016"/>
            <a:ext cx="304800" cy="304800"/>
          </a:xfrm>
          <a:prstGeom prst="rect">
            <a:avLst/>
          </a:prstGeom>
        </p:spPr>
      </p:pic>
      <p:pic>
        <p:nvPicPr>
          <p:cNvPr id="34" name="плясова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2643174" y="2928934"/>
            <a:ext cx="304800" cy="304800"/>
          </a:xfrm>
          <a:prstGeom prst="rect">
            <a:avLst/>
          </a:prstGeom>
        </p:spPr>
      </p:pic>
      <p:pic>
        <p:nvPicPr>
          <p:cNvPr id="35" name="марш (2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/>
          <a:stretch>
            <a:fillRect/>
          </a:stretch>
        </p:blipFill>
        <p:spPr>
          <a:xfrm>
            <a:off x="8286776" y="3286124"/>
            <a:ext cx="304800" cy="304800"/>
          </a:xfrm>
          <a:prstGeom prst="rect">
            <a:avLst/>
          </a:prstGeom>
        </p:spPr>
      </p:pic>
      <p:pic>
        <p:nvPicPr>
          <p:cNvPr id="36" name="песня3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0"/>
          <a:stretch>
            <a:fillRect/>
          </a:stretch>
        </p:blipFill>
        <p:spPr>
          <a:xfrm>
            <a:off x="6715140" y="3286124"/>
            <a:ext cx="304800" cy="304800"/>
          </a:xfrm>
          <a:prstGeom prst="rect">
            <a:avLst/>
          </a:prstGeom>
        </p:spPr>
      </p:pic>
      <p:pic>
        <p:nvPicPr>
          <p:cNvPr id="37" name="15 Танец Цветов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/>
          <a:stretch>
            <a:fillRect/>
          </a:stretch>
        </p:blipFill>
        <p:spPr>
          <a:xfrm>
            <a:off x="5286380" y="3214686"/>
            <a:ext cx="304800" cy="304800"/>
          </a:xfrm>
          <a:prstGeom prst="rect">
            <a:avLst/>
          </a:prstGeom>
        </p:spPr>
      </p:pic>
      <p:pic>
        <p:nvPicPr>
          <p:cNvPr id="38" name="хоровод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1"/>
          <a:stretch>
            <a:fillRect/>
          </a:stretch>
        </p:blipFill>
        <p:spPr>
          <a:xfrm>
            <a:off x="5857884" y="4786322"/>
            <a:ext cx="304800" cy="304800"/>
          </a:xfrm>
          <a:prstGeom prst="rect">
            <a:avLst/>
          </a:prstGeom>
        </p:spPr>
      </p:pic>
      <p:pic>
        <p:nvPicPr>
          <p:cNvPr id="39" name="Неизвестен - ехор (www.mixmuz.ru)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2"/>
          <a:stretch>
            <a:fillRect/>
          </a:stretch>
        </p:blipFill>
        <p:spPr>
          <a:xfrm>
            <a:off x="7643834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10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5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39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31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610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85728"/>
            <a:ext cx="14287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крипичный 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00042"/>
            <a:ext cx="813183" cy="1500198"/>
          </a:xfrm>
          <a:prstGeom prst="rect">
            <a:avLst/>
          </a:prstGeom>
        </p:spPr>
      </p:pic>
      <p:pic>
        <p:nvPicPr>
          <p:cNvPr id="10" name="Рисунок 9" descr="клавиатур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28604"/>
            <a:ext cx="2381267" cy="9286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5720" y="2285992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Авторы - составители: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Музыкальные руководители Муниципального автономного дошкольного образовательного учреждения детский сад №8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Аюна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г. Кяхта: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Серебренникова Светлана Михайловна, Рещикова Наталья Вячеславовна.</a:t>
            </a:r>
          </a:p>
        </p:txBody>
      </p:sp>
      <p:pic>
        <p:nvPicPr>
          <p:cNvPr id="34820" name="Picture 4" descr="https://cdn2.arhivurokov.ru/multiurok/html/2017/11/06/s_5a008c6776b95/img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85728"/>
            <a:ext cx="4071966" cy="614366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286380" y="2143116"/>
            <a:ext cx="2921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НАГРАЖДАЕТСЯ</a:t>
            </a:r>
          </a:p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_________________</a:t>
            </a:r>
          </a:p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 стремление овладеть основами музыкального искусства</a:t>
            </a:r>
            <a:endParaRPr lang="ru-RU" b="1" dirty="0">
              <a:ln w="11430">
                <a:solidFill>
                  <a:srgbClr val="00990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dirty="0" smtClean="0">
              <a:ln w="11430">
                <a:solidFill>
                  <a:srgbClr val="00990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Король </a:t>
            </a:r>
          </a:p>
          <a:p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Скрипичный Ключ</a:t>
            </a:r>
          </a:p>
        </p:txBody>
      </p:sp>
      <p:pic>
        <p:nvPicPr>
          <p:cNvPr id="34830" name="Picture 14" descr="http://pluspng.com/img-png/wax-seal-png-vector-fleur-de-lys-wax-seal-416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572008"/>
            <a:ext cx="1214446" cy="1214446"/>
          </a:xfrm>
          <a:prstGeom prst="rect">
            <a:avLst/>
          </a:prstGeom>
          <a:noFill/>
        </p:spPr>
      </p:pic>
      <p:pic>
        <p:nvPicPr>
          <p:cNvPr id="34832" name="Picture 16" descr="http://darimperatora.ulcraft.com/uploads/s/o/p/n/opnwytshkmcq/img/k1Mdgjz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4929198"/>
            <a:ext cx="605883" cy="399053"/>
          </a:xfrm>
          <a:prstGeom prst="rect">
            <a:avLst/>
          </a:prstGeom>
          <a:noFill/>
        </p:spPr>
      </p:pic>
      <p:pic>
        <p:nvPicPr>
          <p:cNvPr id="2050" name="Picture 2" descr="https://ya-webdesign.com/images/path-clipart-png-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57158" y="4572008"/>
            <a:ext cx="3871683" cy="1857388"/>
          </a:xfrm>
          <a:prstGeom prst="rect">
            <a:avLst/>
          </a:prstGeom>
          <a:noFill/>
        </p:spPr>
      </p:pic>
      <p:pic>
        <p:nvPicPr>
          <p:cNvPr id="15" name="Picture 2" descr="https://ya-webdesign.com/images/path-clipart-png-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500570"/>
            <a:ext cx="3871683" cy="1857388"/>
          </a:xfrm>
          <a:prstGeom prst="rect">
            <a:avLst/>
          </a:prstGeom>
          <a:noFill/>
        </p:spPr>
      </p:pic>
      <p:pic>
        <p:nvPicPr>
          <p:cNvPr id="2052" name="Picture 4" descr="http://domovenok.name/_dr/0/1213058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4000504"/>
            <a:ext cx="2390035" cy="2219319"/>
          </a:xfrm>
          <a:prstGeom prst="rect">
            <a:avLst/>
          </a:prstGeom>
          <a:noFill/>
        </p:spPr>
      </p:pic>
      <p:pic>
        <p:nvPicPr>
          <p:cNvPr id="16" name="труб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3286116" y="4071942"/>
            <a:ext cx="304800" cy="304800"/>
          </a:xfrm>
          <a:prstGeom prst="rect">
            <a:avLst/>
          </a:prstGeom>
        </p:spPr>
      </p:pic>
      <p:pic>
        <p:nvPicPr>
          <p:cNvPr id="18" name="Рисунок 17" descr="скрипичный ключ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57818" y="3357562"/>
            <a:ext cx="381222" cy="7032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85728"/>
            <a:ext cx="14287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85728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Рабочая тетрадь по музыкальному воспитанию разработана в соответствии с требованиями  ФГОС на основе современных методологических взглядов на образование, развитие и воспитание ребенка,  с целью ознакомления детей дошкольного возраста  (5-7 лет), с  основами музыкальной культуры.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процессе работы с тетрадью дети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познакомяться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       нотной  грамотой, ритмическим  моделированием,  с музыкальными ладами: мажор, минор,  музыкальными жанрами. В рабочей тетради детям предлагаются игровые             задания  на восприятие музыки; развития  мышления, фантазии, логики, развития тембрового и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звуковысотного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слуха через интеграцию всех направлений развития  детей: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познавательного, речевого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художественно-эстетического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физического.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Рабочая тетрадь адресована музыкальным руководителям, воспитателям детских садов.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Рабочую тетрадь можно использовать, как в интерактивном виде, так и в печатном варианте.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ya-webdesign.com/images/path-clipart-png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4714884"/>
            <a:ext cx="3871683" cy="1857388"/>
          </a:xfrm>
          <a:prstGeom prst="rect">
            <a:avLst/>
          </a:prstGeom>
          <a:noFill/>
        </p:spPr>
      </p:pic>
      <p:pic>
        <p:nvPicPr>
          <p:cNvPr id="15" name="Picture 2" descr="https://ya-webdesign.com/images/path-clipart-png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714884"/>
            <a:ext cx="3871683" cy="1857388"/>
          </a:xfrm>
          <a:prstGeom prst="rect">
            <a:avLst/>
          </a:prstGeom>
          <a:noFill/>
        </p:spPr>
      </p:pic>
      <p:pic>
        <p:nvPicPr>
          <p:cNvPr id="19" name="Рисунок 18" descr="скрипичный 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500042"/>
            <a:ext cx="571504" cy="1054337"/>
          </a:xfrm>
          <a:prstGeom prst="rect">
            <a:avLst/>
          </a:prstGeom>
        </p:spPr>
      </p:pic>
      <p:pic>
        <p:nvPicPr>
          <p:cNvPr id="2" name="Picture 2" descr="http://www.playcast.ru/uploads/2016/03/08/177278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14818"/>
            <a:ext cx="2143140" cy="2143140"/>
          </a:xfrm>
          <a:prstGeom prst="rect">
            <a:avLst/>
          </a:prstGeom>
          <a:noFill/>
        </p:spPr>
      </p:pic>
      <p:pic>
        <p:nvPicPr>
          <p:cNvPr id="2056" name="Picture 8" descr="https://sunveter.ru/uploads/posts/2018-10/1539801070_sun10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857884" y="428604"/>
            <a:ext cx="2957518" cy="295751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3"/>
          <a:srcRect b="27500"/>
          <a:stretch>
            <a:fillRect/>
          </a:stretch>
        </p:blipFill>
        <p:spPr>
          <a:xfrm>
            <a:off x="4643438" y="285728"/>
            <a:ext cx="4286280" cy="6357982"/>
          </a:xfrm>
          <a:prstGeom prst="rect">
            <a:avLst/>
          </a:prstGeom>
        </p:spPr>
      </p:pic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3"/>
          <a:srcRect b="27500"/>
          <a:stretch>
            <a:fillRect/>
          </a:stretch>
        </p:blipFill>
        <p:spPr>
          <a:xfrm>
            <a:off x="214282" y="285728"/>
            <a:ext cx="4429156" cy="6357982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357298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Здравствуй, мой маленький друг!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мы отправимся в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 путешествие,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поможет нам в этом -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скрипичный ключ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скрипичный клю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500174"/>
            <a:ext cx="1241811" cy="2290951"/>
          </a:xfrm>
          <a:prstGeom prst="rect">
            <a:avLst/>
          </a:prstGeom>
        </p:spPr>
      </p:pic>
      <p:pic>
        <p:nvPicPr>
          <p:cNvPr id="17" name="Рисунок 16" descr="клю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2428868"/>
            <a:ext cx="1136077" cy="146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57166"/>
            <a:ext cx="2000264" cy="103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дверь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2500306"/>
            <a:ext cx="1047750" cy="2266950"/>
          </a:xfrm>
          <a:prstGeom prst="rect">
            <a:avLst/>
          </a:prstGeom>
        </p:spPr>
      </p:pic>
      <p:pic>
        <p:nvPicPr>
          <p:cNvPr id="21" name="Рисунок 20" descr="дом 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290" y="4643446"/>
            <a:ext cx="2286016" cy="201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57752" y="1571612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Скрипичный ключик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побывает в гостях у разных сказочных героев и расскажет о музыке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214290"/>
            <a:ext cx="35563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42910" y="342900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имеет каждый дом –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Деревянный и кирпичный.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у ноток ключик есть,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Называется … 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СКРИПИЧНЫЙ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5" name="Рисунок 24" descr="ноты и ключ.jpg"/>
          <p:cNvPicPr>
            <a:picLocks noChangeAspect="1"/>
          </p:cNvPicPr>
          <p:nvPr/>
        </p:nvPicPr>
        <p:blipFill>
          <a:blip r:embed="rId10"/>
          <a:srcRect t="13726" b="10457"/>
          <a:stretch>
            <a:fillRect/>
          </a:stretch>
        </p:blipFill>
        <p:spPr>
          <a:xfrm>
            <a:off x="4786314" y="4500570"/>
            <a:ext cx="400052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4643438" y="4071942"/>
            <a:ext cx="414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Ключ и нотки разукрась, чтоб в мир музыки попасть.</a:t>
            </a:r>
            <a:endParaRPr lang="ru-RU" sz="1400" dirty="0"/>
          </a:p>
        </p:txBody>
      </p:sp>
      <p:pic>
        <p:nvPicPr>
          <p:cNvPr id="17410" name="Picture 2" descr="http://boksitogorsk.47lib.ru/Pictures/picnewslent/big/1538329062karandashiki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710" y="4286256"/>
            <a:ext cx="905377" cy="78736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2"/>
          <a:srcRect b="27500"/>
          <a:stretch>
            <a:fillRect/>
          </a:stretch>
        </p:blipFill>
        <p:spPr>
          <a:xfrm>
            <a:off x="214282" y="285728"/>
            <a:ext cx="4357686" cy="6286545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Нарисуй скрипичный ключ 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857232"/>
            <a:ext cx="300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Сверху петля, снизу крючок,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Стою вначале нотных строк,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Отвечайте-ка, друзья,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Догадались кто же я?</a:t>
            </a:r>
          </a:p>
        </p:txBody>
      </p:sp>
      <p:pic>
        <p:nvPicPr>
          <p:cNvPr id="1028" name="Picture 4" descr="C:\КАРТИНКИ И АНИМАШКИ\инструменты\depositphotos_88899356-stock-illustration-vector-education-games-for-child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3071834" cy="2210881"/>
          </a:xfrm>
          <a:prstGeom prst="rect">
            <a:avLst/>
          </a:prstGeom>
          <a:noFill/>
        </p:spPr>
      </p:pic>
      <p:pic>
        <p:nvPicPr>
          <p:cNvPr id="1029" name="Picture 5" descr="C:\КАРТИНКИ И АНИМАШКИ\инструменты\skripichniykluch4.gif"/>
          <p:cNvPicPr>
            <a:picLocks noChangeAspect="1" noChangeArrowheads="1"/>
          </p:cNvPicPr>
          <p:nvPr/>
        </p:nvPicPr>
        <p:blipFill>
          <a:blip r:embed="rId4"/>
          <a:srcRect t="20697" b="4276"/>
          <a:stretch>
            <a:fillRect/>
          </a:stretch>
        </p:blipFill>
        <p:spPr bwMode="auto">
          <a:xfrm>
            <a:off x="357158" y="4357694"/>
            <a:ext cx="3978922" cy="207170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28596" y="4143380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Раскрась весёлые нотки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C:\КАРТИНКИ И АНИМАШКИ\инструменты\c48bd01cbe59f9e50bc4153fd02e7cf7.jpg"/>
          <p:cNvPicPr>
            <a:picLocks noChangeAspect="1" noChangeArrowheads="1"/>
          </p:cNvPicPr>
          <p:nvPr/>
        </p:nvPicPr>
        <p:blipFill>
          <a:blip r:embed="rId5"/>
          <a:srcRect l="13315" t="16361" r="6182" b="1834"/>
          <a:stretch>
            <a:fillRect/>
          </a:stretch>
        </p:blipFill>
        <p:spPr bwMode="auto">
          <a:xfrm>
            <a:off x="4786314" y="642918"/>
            <a:ext cx="3929090" cy="5821745"/>
          </a:xfrm>
          <a:prstGeom prst="rect">
            <a:avLst/>
          </a:prstGeom>
          <a:noFill/>
        </p:spPr>
      </p:pic>
      <p:pic>
        <p:nvPicPr>
          <p:cNvPr id="15362" name="Picture 2" descr="http://900igr.net/up/datai/235678/0009-005-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785926"/>
            <a:ext cx="1181100" cy="904876"/>
          </a:xfrm>
          <a:prstGeom prst="rect">
            <a:avLst/>
          </a:prstGeom>
          <a:noFill/>
        </p:spPr>
      </p:pic>
      <p:pic>
        <p:nvPicPr>
          <p:cNvPr id="15364" name="Picture 4" descr="http://www.mindworks.cc/wp/wp-content/uploads/2015/09/pencil-and-paper-animation-school-animation-penci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85728"/>
            <a:ext cx="857256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3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3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0034" y="428604"/>
            <a:ext cx="38576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ПАРОВОЗИК «ЧУХ-ЧУХ»</a:t>
            </a:r>
            <a:endParaRPr lang="ru-RU" sz="1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785794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Музыкальный паровоз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город жителей повез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 Размер, а это такт.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нем четыре доли, так?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Такты эти все равны.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Размеровы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штаны.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четыре равных счета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Размещаем в такты ноты.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ПАРОВОЗ.jpg"/>
          <p:cNvPicPr>
            <a:picLocks noChangeAspect="1"/>
          </p:cNvPicPr>
          <p:nvPr/>
        </p:nvPicPr>
        <p:blipFill>
          <a:blip r:embed="rId4"/>
          <a:srcRect t="33699" r="44980"/>
          <a:stretch>
            <a:fillRect/>
          </a:stretch>
        </p:blipFill>
        <p:spPr>
          <a:xfrm>
            <a:off x="357158" y="4000504"/>
            <a:ext cx="4143404" cy="252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ПАРОВОЗ.jpg"/>
          <p:cNvPicPr>
            <a:picLocks noChangeAspect="1"/>
          </p:cNvPicPr>
          <p:nvPr/>
        </p:nvPicPr>
        <p:blipFill>
          <a:blip r:embed="rId4"/>
          <a:srcRect l="55020" t="28083" r="-215"/>
          <a:stretch>
            <a:fillRect/>
          </a:stretch>
        </p:blipFill>
        <p:spPr>
          <a:xfrm>
            <a:off x="4643438" y="3786190"/>
            <a:ext cx="4286280" cy="274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214546" y="500063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14546" y="507207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85984" y="492919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214546" y="485776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28860" y="514351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765084"/>
            <a:ext cx="203877" cy="264489"/>
          </a:xfrm>
          <a:prstGeom prst="rect">
            <a:avLst/>
          </a:prstGeom>
        </p:spPr>
      </p:pic>
      <p:pic>
        <p:nvPicPr>
          <p:cNvPr id="40" name="Рисунок 39" descr="скрипичный клю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4071942"/>
            <a:ext cx="572932" cy="928670"/>
          </a:xfrm>
          <a:prstGeom prst="rect">
            <a:avLst/>
          </a:prstGeom>
        </p:spPr>
      </p:pic>
      <p:pic>
        <p:nvPicPr>
          <p:cNvPr id="41" name="Рисунок 40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929198"/>
            <a:ext cx="203877" cy="26448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500694" y="4214818"/>
            <a:ext cx="45719" cy="571504"/>
          </a:xfrm>
          <a:prstGeom prst="rect">
            <a:avLst/>
          </a:prstGeom>
          <a:solidFill>
            <a:srgbClr val="00B050"/>
          </a:solidFill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лыбающееся лицо 49"/>
          <p:cNvSpPr/>
          <p:nvPr/>
        </p:nvSpPr>
        <p:spPr>
          <a:xfrm>
            <a:off x="3357554" y="4643446"/>
            <a:ext cx="571504" cy="357190"/>
          </a:xfrm>
          <a:prstGeom prst="smileyFac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лыбающееся лицо 50"/>
          <p:cNvSpPr/>
          <p:nvPr/>
        </p:nvSpPr>
        <p:spPr>
          <a:xfrm>
            <a:off x="5000628" y="4714884"/>
            <a:ext cx="571504" cy="357190"/>
          </a:xfrm>
          <a:prstGeom prst="smileyFace">
            <a:avLst>
              <a:gd name="adj" fmla="val 4653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4286256"/>
            <a:ext cx="45719" cy="571504"/>
          </a:xfrm>
          <a:prstGeom prst="rect">
            <a:avLst/>
          </a:prstGeom>
          <a:solidFill>
            <a:srgbClr val="00B050"/>
          </a:solidFill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лыбающееся лицо 51"/>
          <p:cNvSpPr/>
          <p:nvPr/>
        </p:nvSpPr>
        <p:spPr>
          <a:xfrm>
            <a:off x="5643570" y="4714884"/>
            <a:ext cx="571504" cy="357190"/>
          </a:xfrm>
          <a:prstGeom prst="smileyFace">
            <a:avLst>
              <a:gd name="adj" fmla="val 4653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429520" y="4572008"/>
            <a:ext cx="45719" cy="214314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715272" y="4643446"/>
            <a:ext cx="45719" cy="214314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929586" y="4500570"/>
            <a:ext cx="45719" cy="214314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215338" y="4572008"/>
            <a:ext cx="45719" cy="214314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лыбающееся лицо 53"/>
          <p:cNvSpPr/>
          <p:nvPr/>
        </p:nvSpPr>
        <p:spPr>
          <a:xfrm>
            <a:off x="7215206" y="4714884"/>
            <a:ext cx="285752" cy="214314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лыбающееся лицо 54"/>
          <p:cNvSpPr/>
          <p:nvPr/>
        </p:nvSpPr>
        <p:spPr>
          <a:xfrm>
            <a:off x="7500958" y="4786322"/>
            <a:ext cx="285752" cy="214314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лыбающееся лицо 55"/>
          <p:cNvSpPr/>
          <p:nvPr/>
        </p:nvSpPr>
        <p:spPr>
          <a:xfrm>
            <a:off x="7715272" y="4643446"/>
            <a:ext cx="285752" cy="214314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лыбающееся лицо 56"/>
          <p:cNvSpPr/>
          <p:nvPr/>
        </p:nvSpPr>
        <p:spPr>
          <a:xfrm>
            <a:off x="8001024" y="4714884"/>
            <a:ext cx="285752" cy="214314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 descr="восьмушк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857628"/>
            <a:ext cx="576261" cy="618040"/>
          </a:xfrm>
          <a:prstGeom prst="rect">
            <a:avLst/>
          </a:prstGeom>
        </p:spPr>
      </p:pic>
      <p:pic>
        <p:nvPicPr>
          <p:cNvPr id="67" name="Рисунок 66" descr="восьмушк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643314"/>
            <a:ext cx="576261" cy="618040"/>
          </a:xfrm>
          <a:prstGeom prst="rect">
            <a:avLst/>
          </a:prstGeom>
        </p:spPr>
      </p:pic>
      <p:pic>
        <p:nvPicPr>
          <p:cNvPr id="69" name="Рисунок 68" descr="восьмушк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3786190"/>
            <a:ext cx="576261" cy="618040"/>
          </a:xfrm>
          <a:prstGeom prst="rect">
            <a:avLst/>
          </a:prstGeom>
        </p:spPr>
      </p:pic>
      <p:pic>
        <p:nvPicPr>
          <p:cNvPr id="70" name="Рисунок 69" descr="восьмушк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9586" y="3571876"/>
            <a:ext cx="576261" cy="618040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4786314" y="4429132"/>
            <a:ext cx="18573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Это едут - ПОЛОВИНКИ</a:t>
            </a:r>
            <a:endParaRPr lang="ru-RU" sz="11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21277650">
            <a:off x="6578947" y="4371884"/>
            <a:ext cx="20717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за ними - ЧЕТВЕРТИНКИ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240000">
            <a:off x="3357554" y="4429132"/>
            <a:ext cx="8623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endParaRPr lang="ru-RU" sz="11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86578" y="2928934"/>
            <a:ext cx="18573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вагончике – ВОСЬМЫЕ,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и озорные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0628" y="1000108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размер пересчитал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Ключу команду дал.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Ключ махнул рукой: «Вперед!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Набираем дружно ход!»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Раздается стук колес,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Быстро едет паровоз.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6314" y="428604"/>
            <a:ext cx="38576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ОТПРАВЛЯЕТСЯ В ВЕСЁЛОЕ ПУТЕШЕСТВИЕ</a:t>
            </a:r>
            <a:endParaRPr lang="ru-RU" sz="1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6" descr="http://www.playcast.ru/uploads/2017/02/05/2152678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857232"/>
            <a:ext cx="1811102" cy="1285884"/>
          </a:xfrm>
          <a:prstGeom prst="rect">
            <a:avLst/>
          </a:prstGeom>
          <a:noFill/>
        </p:spPr>
      </p:pic>
      <p:pic>
        <p:nvPicPr>
          <p:cNvPr id="15362" name="Picture 2" descr="ÐÐ°ÑÑÐ¸Ð½ÐºÐ¸ Ð¿Ð¾ Ð·Ð°Ð¿ÑÐ¾ÑÑ Ð°Ð½Ð¸Ð¼Ð°ÑÐºÐ° ÐºÐ»Ð¸Ð¿Ð°ÑÑ ÑÐ¾Ð»Ð½ÑÑÐºÐ¾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642918"/>
            <a:ext cx="1905000" cy="1905000"/>
          </a:xfrm>
          <a:prstGeom prst="rect">
            <a:avLst/>
          </a:prstGeom>
          <a:noFill/>
        </p:spPr>
      </p:pic>
      <p:pic>
        <p:nvPicPr>
          <p:cNvPr id="45" name="Picture 6" descr="http://www.playcast.ru/uploads/2017/02/05/2152678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285852" y="3786190"/>
            <a:ext cx="402467" cy="285752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2857488" y="3571876"/>
            <a:ext cx="1643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Это такт. Здесь разместилась одна нота. Она длинная и важная - ЦЕЛАЯ.</a:t>
            </a:r>
            <a:endParaRPr lang="ru-RU" sz="1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6" descr="http://www.playcast.ru/uploads/2017/02/05/2152678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2500306"/>
            <a:ext cx="1207401" cy="857256"/>
          </a:xfrm>
          <a:prstGeom prst="rect">
            <a:avLst/>
          </a:prstGeom>
          <a:noFill/>
        </p:spPr>
      </p:pic>
      <p:pic>
        <p:nvPicPr>
          <p:cNvPr id="47" name="Picture 6" descr="http://www.playcast.ru/uploads/2017/02/05/2152678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14480" y="3357562"/>
            <a:ext cx="714380" cy="507210"/>
          </a:xfrm>
          <a:prstGeom prst="rect">
            <a:avLst/>
          </a:prstGeom>
          <a:noFill/>
        </p:spPr>
      </p:pic>
      <p:pic>
        <p:nvPicPr>
          <p:cNvPr id="49" name="Picture 6" descr="http://www.playcast.ru/uploads/2017/02/05/2152678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428860" y="2857496"/>
            <a:ext cx="1006169" cy="714380"/>
          </a:xfrm>
          <a:prstGeom prst="rect">
            <a:avLst/>
          </a:prstGeom>
          <a:noFill/>
        </p:spPr>
      </p:pic>
      <p:pic>
        <p:nvPicPr>
          <p:cNvPr id="62" name="Паровозик ди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3714744" y="24288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7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7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29190" y="5072074"/>
            <a:ext cx="38576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у кого низкий голос, а у кого высокий.  </a:t>
            </a:r>
          </a:p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Желтым цветом раскрась птичку   с высоким голосом, </a:t>
            </a:r>
          </a:p>
          <a:p>
            <a:pPr algn="ctr"/>
            <a:r>
              <a:rPr lang="ru-RU" b="1" dirty="0" smtClean="0">
                <a:ln w="11430">
                  <a:solidFill>
                    <a:srgbClr val="009900"/>
                  </a:solidFill>
                </a:ln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коричневым   с низким.  </a:t>
            </a:r>
            <a:endParaRPr lang="ru-RU" b="1" dirty="0">
              <a:ln w="11430">
                <a:solidFill>
                  <a:srgbClr val="00990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C:\Documents and Settings\Admin\Рабочий стол\картинки\вверх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2098638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картинки\вниз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2100277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\Рабочий стол\картинки\на месте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256"/>
            <a:ext cx="2107074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14678" y="3000372"/>
            <a:ext cx="1071570" cy="1000132"/>
          </a:xfrm>
          <a:prstGeom prst="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4643446"/>
            <a:ext cx="1071570" cy="1000132"/>
          </a:xfrm>
          <a:prstGeom prst="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6072206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движение мелодии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ПОЛЯНКА ВЕСЁЛЫХ ЗВУКОВ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6" name="Picture 8" descr="https://avatars.mds.yandex.net/get-pdb/1616115/572be989-e5de-4e9a-b648-8125ca59f0c0/s1200?webp=fals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000892" y="714356"/>
            <a:ext cx="1709628" cy="150019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5" name="Рисунок 24" descr="дерево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0" y="357166"/>
            <a:ext cx="2773848" cy="4929222"/>
          </a:xfrm>
          <a:prstGeom prst="rect">
            <a:avLst/>
          </a:prstGeom>
        </p:spPr>
      </p:pic>
      <p:pic>
        <p:nvPicPr>
          <p:cNvPr id="27" name="Рисунок 26" descr="птица 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786578" y="2786058"/>
            <a:ext cx="1912932" cy="245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7078" y="1509698"/>
            <a:ext cx="1071570" cy="1000132"/>
          </a:xfrm>
          <a:prstGeom prst="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скрипичный ключ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71802" y="785794"/>
            <a:ext cx="572932" cy="928670"/>
          </a:xfrm>
          <a:prstGeom prst="rect">
            <a:avLst/>
          </a:prstGeom>
        </p:spPr>
      </p:pic>
      <p:pic>
        <p:nvPicPr>
          <p:cNvPr id="26" name="Рисунок 25" descr="скрипичный ключ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00694" y="2285992"/>
            <a:ext cx="572932" cy="928670"/>
          </a:xfrm>
          <a:prstGeom prst="rect">
            <a:avLst/>
          </a:prstGeom>
        </p:spPr>
      </p:pic>
      <p:pic>
        <p:nvPicPr>
          <p:cNvPr id="23" name="ввер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2786050" y="1643050"/>
            <a:ext cx="304800" cy="304800"/>
          </a:xfrm>
          <a:prstGeom prst="rect">
            <a:avLst/>
          </a:prstGeom>
        </p:spPr>
      </p:pic>
      <p:pic>
        <p:nvPicPr>
          <p:cNvPr id="28" name="вни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/>
          <a:stretch>
            <a:fillRect/>
          </a:stretch>
        </p:blipFill>
        <p:spPr>
          <a:xfrm>
            <a:off x="2857488" y="3286124"/>
            <a:ext cx="304800" cy="304800"/>
          </a:xfrm>
          <a:prstGeom prst="rect">
            <a:avLst/>
          </a:prstGeom>
        </p:spPr>
      </p:pic>
      <p:pic>
        <p:nvPicPr>
          <p:cNvPr id="29" name="НА месте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/>
          <a:stretch>
            <a:fillRect/>
          </a:stretch>
        </p:blipFill>
        <p:spPr>
          <a:xfrm>
            <a:off x="2786050" y="5000636"/>
            <a:ext cx="304800" cy="304800"/>
          </a:xfrm>
          <a:prstGeom prst="rect">
            <a:avLst/>
          </a:prstGeom>
        </p:spPr>
      </p:pic>
      <p:pic>
        <p:nvPicPr>
          <p:cNvPr id="30" name="1. птенцы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8001024" y="2214554"/>
            <a:ext cx="304800" cy="304800"/>
          </a:xfrm>
          <a:prstGeom prst="rect">
            <a:avLst/>
          </a:prstGeom>
        </p:spPr>
      </p:pic>
      <p:pic>
        <p:nvPicPr>
          <p:cNvPr id="31" name="2. птица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/>
          <a:stretch>
            <a:fillRect/>
          </a:stretch>
        </p:blipFill>
        <p:spPr>
          <a:xfrm>
            <a:off x="6715140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9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6"/>
          <a:srcRect b="27500"/>
          <a:stretch>
            <a:fillRect/>
          </a:stretch>
        </p:blipFill>
        <p:spPr>
          <a:xfrm>
            <a:off x="4572000" y="285728"/>
            <a:ext cx="4214842" cy="6286544"/>
          </a:xfrm>
          <a:prstGeom prst="rect">
            <a:avLst/>
          </a:prstGeom>
        </p:spPr>
      </p:pic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6"/>
          <a:srcRect b="27500"/>
          <a:stretch>
            <a:fillRect/>
          </a:stretch>
        </p:blipFill>
        <p:spPr>
          <a:xfrm>
            <a:off x="214282" y="285728"/>
            <a:ext cx="4357686" cy="6286545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ШМЕЛЁНКА  ЖУЖИ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1142984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Послушай со взрослым музыкальное произведение «Полёт шмеля» Н. Римский-Корсаков.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Изобрази карандашом движение мелодии.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357166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шмелёнку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Жуже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нарисуй и повтори движения его друзей 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8" name="Picture 10" descr="https://avatars.mds.yandex.net/get-pdb/1043736/8324f118-7822-4fef-a342-888029737083/s1200?webp=fal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000240"/>
            <a:ext cx="4071966" cy="4500594"/>
          </a:xfrm>
          <a:prstGeom prst="rect">
            <a:avLst/>
          </a:prstGeom>
          <a:noFill/>
        </p:spPr>
      </p:pic>
      <p:pic>
        <p:nvPicPr>
          <p:cNvPr id="32780" name="Picture 12" descr="http://www.playcast.ru/uploads/2019/02/13/266329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285992"/>
            <a:ext cx="1487467" cy="1487467"/>
          </a:xfrm>
          <a:prstGeom prst="rect">
            <a:avLst/>
          </a:prstGeom>
          <a:noFill/>
        </p:spPr>
      </p:pic>
      <p:pic>
        <p:nvPicPr>
          <p:cNvPr id="32785" name="Picture 17" descr="http://www.playcast.ru/uploads/2014/04/11/818479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928670"/>
            <a:ext cx="1714512" cy="171451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215074" y="1285860"/>
            <a:ext cx="250033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89" name="Picture 21" descr="http://izhevsk.ru/forums/icons/forum_pictures/004103/410351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2857496"/>
            <a:ext cx="1428760" cy="142876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4714876" y="2857496"/>
            <a:ext cx="250033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4786322"/>
            <a:ext cx="250033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95" name="Picture 27" descr="http://i49.tinypic.com/2nw30ud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5286388"/>
            <a:ext cx="1500166" cy="1200132"/>
          </a:xfrm>
          <a:prstGeom prst="rect">
            <a:avLst/>
          </a:prstGeom>
          <a:noFill/>
        </p:spPr>
      </p:pic>
      <p:pic>
        <p:nvPicPr>
          <p:cNvPr id="32797" name="Picture 29" descr="https://openclipart.org/image/2400px/svg_to_png/203260/lagartinha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4786321"/>
            <a:ext cx="1571636" cy="946911"/>
          </a:xfrm>
          <a:prstGeom prst="rect">
            <a:avLst/>
          </a:prstGeom>
          <a:noFill/>
        </p:spPr>
      </p:pic>
      <p:pic>
        <p:nvPicPr>
          <p:cNvPr id="20" name="скачки-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7286644" y="1785926"/>
            <a:ext cx="304800" cy="304800"/>
          </a:xfrm>
          <a:prstGeom prst="rect">
            <a:avLst/>
          </a:prstGeom>
        </p:spPr>
      </p:pic>
      <p:pic>
        <p:nvPicPr>
          <p:cNvPr id="21" name="полёт шмел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1357290" y="2285992"/>
            <a:ext cx="304800" cy="304800"/>
          </a:xfrm>
          <a:prstGeom prst="rect">
            <a:avLst/>
          </a:prstGeom>
        </p:spPr>
      </p:pic>
      <p:pic>
        <p:nvPicPr>
          <p:cNvPr id="23" name="вверх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6786578" y="3000372"/>
            <a:ext cx="304800" cy="304800"/>
          </a:xfrm>
          <a:prstGeom prst="rect">
            <a:avLst/>
          </a:prstGeom>
        </p:spPr>
      </p:pic>
      <p:pic>
        <p:nvPicPr>
          <p:cNvPr id="24" name="вниз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35808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3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5"/>
          <a:srcRect b="27500"/>
          <a:stretch>
            <a:fillRect/>
          </a:stretch>
        </p:blipFill>
        <p:spPr>
          <a:xfrm>
            <a:off x="214282" y="214290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5"/>
          <a:srcRect b="27500"/>
          <a:stretch>
            <a:fillRect/>
          </a:stretch>
        </p:blipFill>
        <p:spPr>
          <a:xfrm>
            <a:off x="4572000" y="285728"/>
            <a:ext cx="4214842" cy="62865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7158" y="6000768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Нарисуй ритм цветочками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ВЕЛИКАНА РИТМОСЛУХА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2910" y="1000108"/>
            <a:ext cx="928694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192880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1285860"/>
            <a:ext cx="24288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ДЛИНЫЙ ЗВУК 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«ТА»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1928802"/>
            <a:ext cx="2428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КОРОТКИЙ ЗВУК 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«ТИ»</a:t>
            </a:r>
          </a:p>
          <a:p>
            <a:pPr algn="ctr"/>
            <a:endParaRPr lang="ru-RU" b="1" dirty="0">
              <a:ln w="1143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ПЕТУШОК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7158" y="2500306"/>
            <a:ext cx="1214446" cy="159497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85918" y="2786058"/>
            <a:ext cx="1857388" cy="114300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28794" y="3000372"/>
            <a:ext cx="285752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357422" y="3000372"/>
            <a:ext cx="285752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928926" y="285749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928794" y="3500438"/>
            <a:ext cx="285752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357422" y="3500438"/>
            <a:ext cx="285752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28926" y="335756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4143380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Пе-ту-ШОК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пе-ту-ШОК</a:t>
            </a:r>
            <a:endParaRPr lang="ru-RU" b="1" dirty="0" smtClean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Зо-ло-ТОЙ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гре-бе-ШОК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4857760"/>
            <a:ext cx="3786214" cy="114300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s://image.freepik.com/free-vector/no-translate-detected_1308-67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57166"/>
            <a:ext cx="38528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4714876" y="3857628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Дин, дон, дин, дон</a:t>
            </a:r>
          </a:p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зо-о-пар-ке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хо-дит</a:t>
            </a: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слон!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2643182"/>
            <a:ext cx="4000528" cy="114300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72066" y="2714620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929322" y="2714620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58016" y="2714620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8148" y="2714620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857752" y="3429000"/>
            <a:ext cx="285752" cy="214314"/>
          </a:xfrm>
          <a:prstGeom prst="ellipse">
            <a:avLst/>
          </a:prstGeom>
          <a:solidFill>
            <a:srgbClr val="FF33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357818" y="3429000"/>
            <a:ext cx="285752" cy="214314"/>
          </a:xfrm>
          <a:prstGeom prst="ellipse">
            <a:avLst/>
          </a:prstGeom>
          <a:solidFill>
            <a:srgbClr val="FF33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46" y="3429000"/>
            <a:ext cx="285752" cy="214314"/>
          </a:xfrm>
          <a:prstGeom prst="ellipse">
            <a:avLst/>
          </a:prstGeom>
          <a:solidFill>
            <a:srgbClr val="FF33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215074" y="3429000"/>
            <a:ext cx="285752" cy="214314"/>
          </a:xfrm>
          <a:prstGeom prst="ellipse">
            <a:avLst/>
          </a:prstGeom>
          <a:solidFill>
            <a:srgbClr val="FF33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429520" y="3429000"/>
            <a:ext cx="285752" cy="214314"/>
          </a:xfrm>
          <a:prstGeom prst="ellipse">
            <a:avLst/>
          </a:prstGeom>
          <a:solidFill>
            <a:srgbClr val="FF33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929586" y="3429000"/>
            <a:ext cx="285752" cy="214314"/>
          </a:xfrm>
          <a:prstGeom prst="ellipse">
            <a:avLst/>
          </a:prstGeom>
          <a:solidFill>
            <a:srgbClr val="FF33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786578" y="3286124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4572008"/>
            <a:ext cx="3786214" cy="114300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714876" y="5929330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Нарисуй ритм тем, что любит кушать слон.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8" name="Рисунок 47" descr="скрипичный ключ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4143380"/>
            <a:ext cx="572932" cy="928670"/>
          </a:xfrm>
          <a:prstGeom prst="rect">
            <a:avLst/>
          </a:prstGeom>
        </p:spPr>
      </p:pic>
      <p:pic>
        <p:nvPicPr>
          <p:cNvPr id="49" name="Рисунок 48" descr="скрипичный ключ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6776" y="1928802"/>
            <a:ext cx="572932" cy="928670"/>
          </a:xfrm>
          <a:prstGeom prst="rect">
            <a:avLst/>
          </a:prstGeom>
        </p:spPr>
      </p:pic>
      <p:pic>
        <p:nvPicPr>
          <p:cNvPr id="50" name="крик пету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42910" y="2428868"/>
            <a:ext cx="304800" cy="304800"/>
          </a:xfrm>
          <a:prstGeom prst="rect">
            <a:avLst/>
          </a:prstGeom>
        </p:spPr>
      </p:pic>
      <p:pic>
        <p:nvPicPr>
          <p:cNvPr id="51" name="петушокL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3786182" y="3214686"/>
            <a:ext cx="304800" cy="304800"/>
          </a:xfrm>
          <a:prstGeom prst="rect">
            <a:avLst/>
          </a:prstGeom>
        </p:spPr>
      </p:pic>
      <p:pic>
        <p:nvPicPr>
          <p:cNvPr id="52" name="слон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6572264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8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60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5728"/>
            <a:ext cx="142876" cy="62865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Н 4.jpg"/>
          <p:cNvPicPr>
            <a:picLocks noChangeAspect="1"/>
          </p:cNvPicPr>
          <p:nvPr/>
        </p:nvPicPr>
        <p:blipFill>
          <a:blip r:embed="rId6"/>
          <a:srcRect b="27500"/>
          <a:stretch>
            <a:fillRect/>
          </a:stretch>
        </p:blipFill>
        <p:spPr>
          <a:xfrm>
            <a:off x="285720" y="285727"/>
            <a:ext cx="4214842" cy="6286545"/>
          </a:xfrm>
          <a:prstGeom prst="rect">
            <a:avLst/>
          </a:prstGeom>
        </p:spPr>
      </p:pic>
      <p:pic>
        <p:nvPicPr>
          <p:cNvPr id="11" name="Рисунок 10" descr="ФОН 4.jpg"/>
          <p:cNvPicPr>
            <a:picLocks noChangeAspect="1"/>
          </p:cNvPicPr>
          <p:nvPr/>
        </p:nvPicPr>
        <p:blipFill>
          <a:blip r:embed="rId6"/>
          <a:srcRect b="27500"/>
          <a:stretch>
            <a:fillRect/>
          </a:stretch>
        </p:blipFill>
        <p:spPr>
          <a:xfrm>
            <a:off x="4643438" y="285728"/>
            <a:ext cx="4214842" cy="6286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786314" y="428604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Придумай и нарисуй историю про  веселое солнышко и грустную тучку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лад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714356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0034" y="428604"/>
            <a:ext cx="38576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СКАЗКЕ ЛАДОВОГО КОРОЛЕВСТВА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лад 2.jpg"/>
          <p:cNvPicPr>
            <a:picLocks noChangeAspect="1"/>
          </p:cNvPicPr>
          <p:nvPr/>
        </p:nvPicPr>
        <p:blipFill>
          <a:blip r:embed="rId8"/>
          <a:srcRect t="14634"/>
          <a:stretch>
            <a:fillRect/>
          </a:stretch>
        </p:blipFill>
        <p:spPr>
          <a:xfrm>
            <a:off x="1071538" y="4000504"/>
            <a:ext cx="235745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солнышко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785794"/>
            <a:ext cx="2000240" cy="2000240"/>
          </a:xfrm>
          <a:prstGeom prst="rect">
            <a:avLst/>
          </a:prstGeom>
        </p:spPr>
      </p:pic>
      <p:pic>
        <p:nvPicPr>
          <p:cNvPr id="17" name="Рисунок 16" descr="ТУЧКА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714876" y="3214686"/>
            <a:ext cx="1785950" cy="168431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86314" y="1214422"/>
            <a:ext cx="2428892" cy="2000264"/>
          </a:xfrm>
          <a:prstGeom prst="rect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4500570"/>
            <a:ext cx="2928958" cy="1928826"/>
          </a:xfrm>
          <a:prstGeom prst="rect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36" y="2643182"/>
            <a:ext cx="20002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- МАЖОР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4071942"/>
            <a:ext cx="20002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- МИНОР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3214686"/>
            <a:ext cx="33575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ИГРУШКИ И ЭМОЦИИ</a:t>
            </a:r>
            <a:endParaRPr lang="ru-RU" sz="11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3429000"/>
            <a:ext cx="39290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Малыши потеряли свои неваляшки. Помоги им их найти. Обрати внимание, что настроение детей и их игрушек одинаковое.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скрипичный ключ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1604" y="785794"/>
            <a:ext cx="396641" cy="642918"/>
          </a:xfrm>
          <a:prstGeom prst="rect">
            <a:avLst/>
          </a:prstGeom>
        </p:spPr>
      </p:pic>
      <p:pic>
        <p:nvPicPr>
          <p:cNvPr id="25" name="Рисунок 24" descr="скрипичный ключ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86710" y="3071810"/>
            <a:ext cx="572932" cy="928670"/>
          </a:xfrm>
          <a:prstGeom prst="rect">
            <a:avLst/>
          </a:prstGeom>
        </p:spPr>
      </p:pic>
      <p:pic>
        <p:nvPicPr>
          <p:cNvPr id="26" name="Shtraus-Kankan-v-Mi-mazhore маж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1000100" y="1357298"/>
            <a:ext cx="304800" cy="304800"/>
          </a:xfrm>
          <a:prstGeom prst="rect">
            <a:avLst/>
          </a:prstGeom>
        </p:spPr>
      </p:pic>
      <p:pic>
        <p:nvPicPr>
          <p:cNvPr id="27" name="первая потеря moll мино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3571868" y="1357298"/>
            <a:ext cx="304800" cy="304800"/>
          </a:xfrm>
          <a:prstGeom prst="rect">
            <a:avLst/>
          </a:prstGeom>
        </p:spPr>
      </p:pic>
      <p:pic>
        <p:nvPicPr>
          <p:cNvPr id="29" name="светит солнышко для всех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6858016" y="1285860"/>
            <a:ext cx="304800" cy="304800"/>
          </a:xfrm>
          <a:prstGeom prst="rect">
            <a:avLst/>
          </a:prstGeom>
        </p:spPr>
      </p:pic>
      <p:pic>
        <p:nvPicPr>
          <p:cNvPr id="30" name="vinovataja_tuchk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5929322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4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5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333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939</Words>
  <PresentationFormat>Экран (4:3)</PresentationFormat>
  <Paragraphs>155</Paragraphs>
  <Slides>18</Slides>
  <Notes>4</Notes>
  <HiddenSlides>0</HiddenSlides>
  <MMClips>36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113</cp:revision>
  <dcterms:created xsi:type="dcterms:W3CDTF">2019-03-14T06:32:39Z</dcterms:created>
  <dcterms:modified xsi:type="dcterms:W3CDTF">2019-08-21T02:43:54Z</dcterms:modified>
</cp:coreProperties>
</file>