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3"/>
  </p:notesMasterIdLst>
  <p:sldIdLst>
    <p:sldId id="285" r:id="rId2"/>
    <p:sldId id="256" r:id="rId3"/>
    <p:sldId id="258" r:id="rId4"/>
    <p:sldId id="260" r:id="rId5"/>
    <p:sldId id="261" r:id="rId6"/>
    <p:sldId id="262" r:id="rId7"/>
    <p:sldId id="288" r:id="rId8"/>
    <p:sldId id="263" r:id="rId9"/>
    <p:sldId id="302" r:id="rId10"/>
    <p:sldId id="303" r:id="rId11"/>
    <p:sldId id="30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BCFB-AE26-44C4-A5D8-317E2C61D27F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35C15-DCA4-4BB9-AD0D-D403E772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9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C664A-2787-4177-AE0E-06F5BB78A117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A7831-4A7B-478F-BFEB-634EB7A03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03EF8-9D54-4DED-A8C5-1C649DFCE222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36E90-7C39-48FE-9C4E-9B1E76CF6C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43159-8FAD-4B17-A485-3943380B63C9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CFF29-98D7-4F60-B8ED-763B235CB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9340F-5BA5-433F-BB1B-4C6191637E62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2F9F7-8966-4ACA-AA56-A10A1DEF09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32B19-C205-4AA4-A7B6-D8C26897BF51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C6440-F33B-47BF-8D1C-C9DBE69B58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F611C-156A-416F-AABA-D7E096E10073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401C7-6EB7-4910-8543-D86F1A8175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5BC0E-77F9-4FEA-8A8D-C016AFEED8D6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AB9AF-0B0F-40CF-89A1-418CE3483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BD8E6-0101-488C-BA55-468D6111B4DF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27185-50D5-4BCF-9297-25FAAAB95D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85FC8-0B45-4614-B111-43E284B91806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E6E41-6C00-4665-ADAD-54D1CEE78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EEE3D-5FA7-4E4A-BF5F-7AACD899CB3A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D9E03-862E-4430-B0D5-5E31BFCE5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AC2D6-EA53-49B3-8226-318C21F7BA75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A3C32-D933-4F60-9151-FE0871248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E0AC2FD-F0C5-40D1-8027-40B1B560FB28}" type="datetimeFigureOut">
              <a:rPr lang="ru-RU" smtClean="0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9FC9F12-3217-4AE0-8F6B-4067337A33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273050"/>
            <a:ext cx="4330824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898776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детский сад № 8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Аюна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Уголок уединения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Уютный домик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Воспитатель:Томсон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Е.П.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уголок уединения\IMG_20221108_16013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5283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88" y="21209"/>
            <a:ext cx="9209988" cy="68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692696"/>
            <a:ext cx="741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оборудование в уголке уединения мобильно подбирается в соответствие с возрастом ребенка и его потребностям 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игры и игрушки используются не сразу , а вносятся по мере необходимости. Атрибуты периодически меняются и обновляются.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Детям очень нравиться уголок уединения. Он учит не только отслеживать свое настроение , но и управлять им.</a:t>
            </a:r>
          </a:p>
        </p:txBody>
      </p:sp>
    </p:spTree>
    <p:extLst>
      <p:ext uri="{BB962C8B-B14F-4D97-AF65-F5344CB8AC3E}">
        <p14:creationId xmlns:p14="http://schemas.microsoft.com/office/powerpoint/2010/main" val="24594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7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детский сад №8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Аюна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«Уютный домик»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44550" y="5013325"/>
            <a:ext cx="8120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</a:rPr>
              <a:t>Воспитатель:Томсон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> Е.П.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Уголок уединения» в группе - это зона, благодаря которой у детей появилась возможность расслабиться, устранить беспокойство, возбуждение, скованность, сбросить излишнее напряжение, восстановить силы, увеличить запас энергии, почувствовать себя защищёнными. Это место, где ребёнок может побыть наедине с собой, поиграть с любимыми игрушками, рассмотреть интересную книгу, семейные фотографии или просто помечтать.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19256" cy="5793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преодоление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эмоционального дискомфорта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младшего дошкольного возраста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облегчить процесс адаптации, помочь малышам пережить расставание с мамой и привыкнуть к требованиям педагога.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позитивного отношения ребенка к сверстникам и взрослым;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систематической работы по нормализации и развитию эмоциональной сферы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способствовать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сплочению детского коллектива, формируя позитивные дружеские отношения в группе;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способствовать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комфортной организации режимных моментов;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6" y="0"/>
            <a:ext cx="92047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Оснащение «уголка уединения»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466728" cy="475252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раннем и младшем возрасте: сухой бассейн;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мягкие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подушки или мягкая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мебель; сонные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игрушки (часто применяются в период адаптации);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фотоальбомы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семейными фотографиями; телефон «Позвони маме». Ребенок может «позвонить маме» и поговорить с ней; материалы для песочной и водной терапии; любимая вещь мамы; пищащие игрушки.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F:\уголок уединения\IMG_20221108_1702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6"/>
          <a:stretch/>
        </p:blipFill>
        <p:spPr bwMode="auto">
          <a:xfrm>
            <a:off x="4579758" y="706388"/>
            <a:ext cx="3592642" cy="53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уголок уединения\IMG_20221108_160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1"/>
          <a:stretch/>
        </p:blipFill>
        <p:spPr bwMode="auto">
          <a:xfrm>
            <a:off x="611560" y="1340769"/>
            <a:ext cx="367240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уголок уединения\IMG_20221108_160111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-5972" r="11819" b="5972"/>
          <a:stretch/>
        </p:blipFill>
        <p:spPr bwMode="auto">
          <a:xfrm>
            <a:off x="4638261" y="1070229"/>
            <a:ext cx="4110203" cy="49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" y="-27832"/>
            <a:ext cx="9181108" cy="688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 для выражения негативных эмоций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Отрицательные переживания воспитанники ДОУ могут выразить с помощью ряда предметов: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Подушки для битья, подушки-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поплакушки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(чтобы выплакаться).</a:t>
            </a:r>
          </a:p>
          <a:p>
            <a:endParaRPr lang="ru-RU" sz="1800" dirty="0"/>
          </a:p>
        </p:txBody>
      </p:sp>
      <p:pic>
        <p:nvPicPr>
          <p:cNvPr id="5123" name="Picture 3" descr="F:\уголок уединения\IMG_20221108_155557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r="25982" b="13462"/>
          <a:stretch/>
        </p:blipFill>
        <p:spPr bwMode="auto">
          <a:xfrm rot="16200000">
            <a:off x="882194" y="2798326"/>
            <a:ext cx="3384377" cy="40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уголок уединения\IMG_20221108_155929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 bwMode="auto">
          <a:xfrm>
            <a:off x="4894941" y="515737"/>
            <a:ext cx="3701837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4" y="0"/>
            <a:ext cx="91542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Предметы, выполняющие успокаивающую и релаксационную функцию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расслабления дошкольников могут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использоваться :Сенсорные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игрушки. В младшем дошкольном возрасте это шнуровки, мозаики, деревянные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-вкладыши.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уголок уединения\IMG_20221108_155721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b="10303"/>
          <a:stretch/>
        </p:blipFill>
        <p:spPr bwMode="auto">
          <a:xfrm>
            <a:off x="4355976" y="657731"/>
            <a:ext cx="3600400" cy="58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уголок уединения\IMG_20221108_1600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" t="18788" r="696" b="2909"/>
          <a:stretch/>
        </p:blipFill>
        <p:spPr bwMode="auto">
          <a:xfrm>
            <a:off x="467544" y="2996950"/>
            <a:ext cx="3165231" cy="35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Пособия для развития эмоциональной сферы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998" y="748270"/>
            <a:ext cx="3008313" cy="5361459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уголке уединения содержатся предметы, помогающие ребёнку лучше понять своё настроение и самочувствие, а также расширить спектр эмоциональных переживаний:</a:t>
            </a:r>
          </a:p>
          <a:p>
            <a:endParaRPr lang="ru-RU" dirty="0"/>
          </a:p>
        </p:txBody>
      </p:sp>
      <p:pic>
        <p:nvPicPr>
          <p:cNvPr id="7170" name="Picture 2" descr="F:\уголок уединения\IMG_20221108_155515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/>
          <a:stretch/>
        </p:blipFill>
        <p:spPr bwMode="auto">
          <a:xfrm>
            <a:off x="5076056" y="332656"/>
            <a:ext cx="3669287" cy="60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уголок уединения\IMG_20221108_153245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8" b="17091"/>
          <a:stretch/>
        </p:blipFill>
        <p:spPr bwMode="auto">
          <a:xfrm>
            <a:off x="539552" y="2348880"/>
            <a:ext cx="3888432" cy="405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Фотоальбом в виде букета с семейными фотографиями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уголок уединения\IMG_20221108_155825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/>
          <a:stretch/>
        </p:blipFill>
        <p:spPr bwMode="auto">
          <a:xfrm>
            <a:off x="2466982" y="1196752"/>
            <a:ext cx="421003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1669</TotalTime>
  <Words>306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МАДОУ детский сад №8 «Аюна»        «Уютный домик»</vt:lpstr>
      <vt:lpstr>Презентация PowerPoint</vt:lpstr>
      <vt:lpstr>Оснащение «уголка уединения»</vt:lpstr>
      <vt:lpstr>Презентация PowerPoint</vt:lpstr>
      <vt:lpstr>Предметы для выражения негативных эмоций </vt:lpstr>
      <vt:lpstr>Предметы, выполняющие успокаивающую и релаксационную функцию </vt:lpstr>
      <vt:lpstr>Пособия для развития эмоциональной сферы </vt:lpstr>
      <vt:lpstr>Фотоальбом в виде букета с семейными фотографиями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в ДОУ как средство формирования основ патриотизма</dc:title>
  <dc:creator>Пользователь</dc:creator>
  <cp:lastModifiedBy>Novel</cp:lastModifiedBy>
  <cp:revision>121</cp:revision>
  <dcterms:created xsi:type="dcterms:W3CDTF">2013-03-10T03:49:39Z</dcterms:created>
  <dcterms:modified xsi:type="dcterms:W3CDTF">2022-11-08T15:10:20Z</dcterms:modified>
</cp:coreProperties>
</file>