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8" r:id="rId3"/>
    <p:sldId id="262" r:id="rId4"/>
    <p:sldId id="258" r:id="rId5"/>
    <p:sldId id="266" r:id="rId6"/>
    <p:sldId id="259" r:id="rId7"/>
    <p:sldId id="263" r:id="rId8"/>
    <p:sldId id="265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941" autoAdjust="0"/>
  </p:normalViewPr>
  <p:slideViewPr>
    <p:cSldViewPr snapToGrid="0">
      <p:cViewPr varScale="1">
        <p:scale>
          <a:sx n="67" d="100"/>
          <a:sy n="67" d="100"/>
        </p:scale>
        <p:origin x="-83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292061-34FF-433C-AF37-058B06725676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B1CFC4-380D-4912-A12E-6DFCB008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038" y="671514"/>
            <a:ext cx="88582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 «Пчелки».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приспособление организма к изменившимся условиям жизни, к новой обстановке. А для ребенка детский сад является новым пространством, новым окружением, где он встречает много незнакомых людей и ему приходится приспосабливаться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Воспитатель : Томсон Елена           Петровна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vel\Desktop\Новая папка\IMG_20221219_12392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657349"/>
            <a:ext cx="5621337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612845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Дети научились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 одеваться, кушать, мыть руки и ходить на горшок.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Как ,такой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может не радовать нас, педагогов! Ведь в этом и заключается наша работа- сделать каждый день наших малышей радостным, счастливым и по настоящему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чудесным ,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позволить родителям быть спокойнее за своих детей!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дальнейшем я планирую: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-сохранять благоприятный эмоционально-психологический климат в группе;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-поддерживать партнерские отношения между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детьми, педагогами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родителями;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-оказывать помощь родителям в овладении психолого- педагогическими знаниями, о развитии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, умением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применять их в общении;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-постоянно проводить работу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заболевании ОРВИ и других вирусных и простудных заболеваний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дома, ограничения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контактов с больными детьми.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508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474345"/>
            <a:ext cx="8758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«Пчелки»  приняла малышей в стенах нашего детского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 в сентябре 2022 года. Адаптация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детскому саду — тяжелое время для каждого ребенка. Это не только процесс привыкания к новой обстановке, к новому режиму дня, к новым отношениям, но и выработка новых умений и навыков. Мы стремимся к тому, чтобы ребенок справился с трудностями привыкания к новой среде на уровне легкой адаптации, и всячески предупреждаем и не допускаем проявлений тяжелой адаптации.</a:t>
            </a: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Чтобы адаптация ребенка прошла  быстрее мы в своей работе делаем следующее: </a:t>
            </a: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эмоционально благоприятной атмосферы в группе.</a:t>
            </a: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Работа с родителями, которую желательно начать еще до поступления ребенка в детский сад.</a:t>
            </a: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Правильная организация игровой деятельности в адаптационной период, направленной на формирование эмоциональных контактов «ребенок-взрослый» и «ребенок-ребенок» и обязательно включающей игры и упражнения.</a:t>
            </a: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Создание эмоционально благоприятной атмосферы в группе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2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0">
              <a:schemeClr val="accent4">
                <a:lumMod val="20000"/>
                <a:lumOff val="80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vel\Desktop\Новая папка\IMG_20220912_0946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1" y="614363"/>
            <a:ext cx="3169131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vel\Desktop\Новая папка\IMG_20220912_0954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614363"/>
            <a:ext cx="3175000" cy="51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vel\Desktop\Новая папка\IMG_20221128_10501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7" y="614363"/>
            <a:ext cx="3175000" cy="51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vel\Desktop\Новая папка\IMG_20220919_111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627187"/>
            <a:ext cx="4214813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ovel\Desktop\Новая папка\IMG_20230120_1609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7876"/>
          <a:stretch/>
        </p:blipFill>
        <p:spPr bwMode="auto">
          <a:xfrm>
            <a:off x="479425" y="327024"/>
            <a:ext cx="3175000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ovel\Desktop\Новая папка\IMG_20220919_09191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819944"/>
            <a:ext cx="317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пчелка 2\IMG_20221018_1059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b="30624"/>
          <a:stretch/>
        </p:blipFill>
        <p:spPr bwMode="auto">
          <a:xfrm>
            <a:off x="4597159" y="1314452"/>
            <a:ext cx="3169131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челка 2\IMG_20221227_1018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6" b="26250"/>
          <a:stretch/>
        </p:blipFill>
        <p:spPr bwMode="auto">
          <a:xfrm>
            <a:off x="710959" y="2643188"/>
            <a:ext cx="3169131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ovel\Desktop\Новая папка\IMG_20230116_0833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7"/>
          <a:stretch/>
        </p:blipFill>
        <p:spPr bwMode="auto">
          <a:xfrm>
            <a:off x="8451850" y="428626"/>
            <a:ext cx="287813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7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vel\Desktop\Новая папка\IMG_20220928_11351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57187"/>
            <a:ext cx="2540000" cy="42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на сайт\IMG_20220912_113458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10500" b="9750"/>
          <a:stretch/>
        </p:blipFill>
        <p:spPr bwMode="auto">
          <a:xfrm>
            <a:off x="8402638" y="1546224"/>
            <a:ext cx="2968625" cy="41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пчелка 2\IMG_20230113_114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7" y="989012"/>
            <a:ext cx="2771776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vel\Desktop\Новая папка\IMG_20221219_1531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0"/>
          <a:stretch/>
        </p:blipFill>
        <p:spPr bwMode="auto">
          <a:xfrm>
            <a:off x="4405986" y="342899"/>
            <a:ext cx="31750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ovel\Desktop\Новая папка\IMG_20221219_1533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/>
          <a:stretch/>
        </p:blipFill>
        <p:spPr bwMode="auto">
          <a:xfrm>
            <a:off x="622300" y="1189038"/>
            <a:ext cx="286385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челка 2\IMG_20230111_1545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 b="8225"/>
          <a:stretch/>
        </p:blipFill>
        <p:spPr bwMode="auto">
          <a:xfrm>
            <a:off x="8672512" y="1189038"/>
            <a:ext cx="2643188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пчелка 2\IMG_20230111_1543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18125"/>
          <a:stretch/>
        </p:blipFill>
        <p:spPr bwMode="auto">
          <a:xfrm>
            <a:off x="3840163" y="4332288"/>
            <a:ext cx="399232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5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ovel\Desktop\Новая папка\IMG_20221019_09583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6" y="3668707"/>
            <a:ext cx="4748213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ovel\Desktop\Новая папка\IMG_20221011_094055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14072" r="8000"/>
          <a:stretch/>
        </p:blipFill>
        <p:spPr bwMode="auto">
          <a:xfrm>
            <a:off x="9086850" y="1625597"/>
            <a:ext cx="2728912" cy="41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ovel\Desktop\Новая папка\IMG_20230124_0919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 bwMode="auto">
          <a:xfrm>
            <a:off x="635000" y="696117"/>
            <a:ext cx="3375025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а сайт\IMG_20221019_100134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/>
          <a:stretch/>
        </p:blipFill>
        <p:spPr bwMode="auto">
          <a:xfrm>
            <a:off x="4686299" y="696117"/>
            <a:ext cx="3914777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vel\Desktop\Новая папка\IMG_20221207_11031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884237"/>
            <a:ext cx="3586162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vel\Desktop\Новая папка\IMG_20221207_111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4" t="-5259" r="11112" b="5259"/>
          <a:stretch/>
        </p:blipFill>
        <p:spPr bwMode="auto">
          <a:xfrm>
            <a:off x="4243388" y="771525"/>
            <a:ext cx="3776662" cy="22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ovel\Desktop\Новая папка\IMG_20221222_09403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3321843"/>
            <a:ext cx="3586162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ovel\Desktop\Новая папка\IMG_20230119_0933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16926" b="5097"/>
          <a:stretch/>
        </p:blipFill>
        <p:spPr bwMode="auto">
          <a:xfrm>
            <a:off x="8643938" y="884238"/>
            <a:ext cx="2697162" cy="44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ovel\Desktop\Новая папка\IMG_20230125_0923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1843"/>
            <a:ext cx="34480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131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Novel</cp:lastModifiedBy>
  <cp:revision>30</cp:revision>
  <dcterms:created xsi:type="dcterms:W3CDTF">2014-11-03T07:35:18Z</dcterms:created>
  <dcterms:modified xsi:type="dcterms:W3CDTF">2011-03-17T10:10:55Z</dcterms:modified>
</cp:coreProperties>
</file>